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70" r:id="rId4"/>
    <p:sldId id="271" r:id="rId5"/>
    <p:sldId id="272" r:id="rId6"/>
    <p:sldId id="273" r:id="rId7"/>
    <p:sldId id="260" r:id="rId8"/>
    <p:sldId id="262" r:id="rId9"/>
    <p:sldId id="263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68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637831-5754-489B-BF62-A5073843EFC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47EFB3-72E4-4AEF-A0AE-CE7EBEA1F438}">
      <dgm:prSet phldrT="[Text]"/>
      <dgm:spPr/>
      <dgm:t>
        <a:bodyPr/>
        <a:lstStyle/>
        <a:p>
          <a:r>
            <a:rPr lang="ka-GE" dirty="0" smtClean="0"/>
            <a:t>თბილისი    100%</a:t>
          </a:r>
          <a:endParaRPr lang="en-US" dirty="0"/>
        </a:p>
      </dgm:t>
    </dgm:pt>
    <dgm:pt modelId="{C7F7204A-D649-482F-93F3-488F18BFDE84}" type="parTrans" cxnId="{EAB7FDB1-4BCD-4BAA-B0C3-0FBD5D92AB45}">
      <dgm:prSet/>
      <dgm:spPr/>
      <dgm:t>
        <a:bodyPr/>
        <a:lstStyle/>
        <a:p>
          <a:endParaRPr lang="en-US"/>
        </a:p>
      </dgm:t>
    </dgm:pt>
    <dgm:pt modelId="{70EEC99C-FB3F-47E3-BDC8-19E7F537F658}" type="sibTrans" cxnId="{EAB7FDB1-4BCD-4BAA-B0C3-0FBD5D92AB45}">
      <dgm:prSet/>
      <dgm:spPr/>
      <dgm:t>
        <a:bodyPr/>
        <a:lstStyle/>
        <a:p>
          <a:endParaRPr lang="en-US"/>
        </a:p>
      </dgm:t>
    </dgm:pt>
    <dgm:pt modelId="{6E31DB02-A811-4F39-B15B-9ADC283E8F2E}">
      <dgm:prSet phldrT="[Text]"/>
      <dgm:spPr/>
      <dgm:t>
        <a:bodyPr/>
        <a:lstStyle/>
        <a:p>
          <a:r>
            <a:rPr lang="ka-GE" dirty="0" smtClean="0"/>
            <a:t>ქუთაისი       76%</a:t>
          </a:r>
          <a:endParaRPr lang="en-US" dirty="0"/>
        </a:p>
      </dgm:t>
    </dgm:pt>
    <dgm:pt modelId="{2383641B-7DD5-49BF-ACA7-C80BCBE8016E}" type="parTrans" cxnId="{E641935A-64F4-4B95-9A09-1C6E226925C4}">
      <dgm:prSet/>
      <dgm:spPr/>
      <dgm:t>
        <a:bodyPr/>
        <a:lstStyle/>
        <a:p>
          <a:endParaRPr lang="en-US"/>
        </a:p>
      </dgm:t>
    </dgm:pt>
    <dgm:pt modelId="{B7E29E4A-AF7B-4667-A61E-A0E1DD0BFD25}" type="sibTrans" cxnId="{E641935A-64F4-4B95-9A09-1C6E226925C4}">
      <dgm:prSet/>
      <dgm:spPr/>
      <dgm:t>
        <a:bodyPr/>
        <a:lstStyle/>
        <a:p>
          <a:endParaRPr lang="en-US"/>
        </a:p>
      </dgm:t>
    </dgm:pt>
    <dgm:pt modelId="{A07673FF-FE2B-4C97-BDFA-7C390B62AD96}">
      <dgm:prSet phldrT="[Text]"/>
      <dgm:spPr/>
      <dgm:t>
        <a:bodyPr/>
        <a:lstStyle/>
        <a:p>
          <a:r>
            <a:rPr lang="ka-GE" dirty="0" smtClean="0"/>
            <a:t>ბათუმი         100%</a:t>
          </a:r>
          <a:endParaRPr lang="en-US" dirty="0"/>
        </a:p>
      </dgm:t>
    </dgm:pt>
    <dgm:pt modelId="{BA9702B9-5139-4E02-805A-3AD94D1A3536}" type="parTrans" cxnId="{CAE1FDE9-27C2-4E8E-8891-F91D1680CFC2}">
      <dgm:prSet/>
      <dgm:spPr/>
      <dgm:t>
        <a:bodyPr/>
        <a:lstStyle/>
        <a:p>
          <a:endParaRPr lang="en-US"/>
        </a:p>
      </dgm:t>
    </dgm:pt>
    <dgm:pt modelId="{CDB5F4A8-7E3F-44EF-BCBC-902BE6DA7F5A}" type="sibTrans" cxnId="{CAE1FDE9-27C2-4E8E-8891-F91D1680CFC2}">
      <dgm:prSet/>
      <dgm:spPr/>
      <dgm:t>
        <a:bodyPr/>
        <a:lstStyle/>
        <a:p>
          <a:endParaRPr lang="en-US"/>
        </a:p>
      </dgm:t>
    </dgm:pt>
    <dgm:pt modelId="{4A9F2488-D5A1-4C29-BF1A-0A94ADC2D90B}" type="pres">
      <dgm:prSet presAssocID="{02637831-5754-489B-BF62-A5073843EF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B67BE-1052-44AD-A073-CD69BB5F5AFA}" type="pres">
      <dgm:prSet presAssocID="{6E47EFB3-72E4-4AEF-A0AE-CE7EBEA1F438}" presName="parentLin" presStyleCnt="0"/>
      <dgm:spPr/>
    </dgm:pt>
    <dgm:pt modelId="{0C6D5169-2A81-4D1A-8A08-337E1673B84B}" type="pres">
      <dgm:prSet presAssocID="{6E47EFB3-72E4-4AEF-A0AE-CE7EBEA1F43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334A4E-8CA1-4DBD-8F7C-3F16E0B45551}" type="pres">
      <dgm:prSet presAssocID="{6E47EFB3-72E4-4AEF-A0AE-CE7EBEA1F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C31B-5F1B-4671-A559-340F2165837C}" type="pres">
      <dgm:prSet presAssocID="{6E47EFB3-72E4-4AEF-A0AE-CE7EBEA1F438}" presName="negativeSpace" presStyleCnt="0"/>
      <dgm:spPr/>
    </dgm:pt>
    <dgm:pt modelId="{F34C9EF6-B7B3-4964-8148-7B3AA5D91740}" type="pres">
      <dgm:prSet presAssocID="{6E47EFB3-72E4-4AEF-A0AE-CE7EBEA1F438}" presName="childText" presStyleLbl="conFgAcc1" presStyleIdx="0" presStyleCnt="3">
        <dgm:presLayoutVars>
          <dgm:bulletEnabled val="1"/>
        </dgm:presLayoutVars>
      </dgm:prSet>
      <dgm:spPr/>
    </dgm:pt>
    <dgm:pt modelId="{DF345020-C37F-406E-A5BE-AC3C2C3C57AC}" type="pres">
      <dgm:prSet presAssocID="{70EEC99C-FB3F-47E3-BDC8-19E7F537F658}" presName="spaceBetweenRectangles" presStyleCnt="0"/>
      <dgm:spPr/>
    </dgm:pt>
    <dgm:pt modelId="{34DEBE06-2DC3-4730-A54B-4666B0942E06}" type="pres">
      <dgm:prSet presAssocID="{6E31DB02-A811-4F39-B15B-9ADC283E8F2E}" presName="parentLin" presStyleCnt="0"/>
      <dgm:spPr/>
    </dgm:pt>
    <dgm:pt modelId="{8C269D8F-8981-422C-9C1F-7ED17CEAC47A}" type="pres">
      <dgm:prSet presAssocID="{6E31DB02-A811-4F39-B15B-9ADC283E8F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BCE8E2C-1FE2-4568-B63B-C3B82725823B}" type="pres">
      <dgm:prSet presAssocID="{6E31DB02-A811-4F39-B15B-9ADC283E8F2E}" presName="parentText" presStyleLbl="node1" presStyleIdx="1" presStyleCnt="3" custLinFactNeighborX="10550" custLinFactNeighborY="-5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473F-6FD1-4F91-9955-4C312654054F}" type="pres">
      <dgm:prSet presAssocID="{6E31DB02-A811-4F39-B15B-9ADC283E8F2E}" presName="negativeSpace" presStyleCnt="0"/>
      <dgm:spPr/>
    </dgm:pt>
    <dgm:pt modelId="{0ECC0DAE-0125-4BE1-B1C2-A37B68D08042}" type="pres">
      <dgm:prSet presAssocID="{6E31DB02-A811-4F39-B15B-9ADC283E8F2E}" presName="childText" presStyleLbl="conFgAcc1" presStyleIdx="1" presStyleCnt="3">
        <dgm:presLayoutVars>
          <dgm:bulletEnabled val="1"/>
        </dgm:presLayoutVars>
      </dgm:prSet>
      <dgm:spPr/>
    </dgm:pt>
    <dgm:pt modelId="{5E91E9AB-72A3-4C6C-B393-51CE5A6BCD51}" type="pres">
      <dgm:prSet presAssocID="{B7E29E4A-AF7B-4667-A61E-A0E1DD0BFD25}" presName="spaceBetweenRectangles" presStyleCnt="0"/>
      <dgm:spPr/>
    </dgm:pt>
    <dgm:pt modelId="{3F9BFC02-5CAA-4237-B771-A599DF14EF3C}" type="pres">
      <dgm:prSet presAssocID="{A07673FF-FE2B-4C97-BDFA-7C390B62AD96}" presName="parentLin" presStyleCnt="0"/>
      <dgm:spPr/>
    </dgm:pt>
    <dgm:pt modelId="{9F0B12F7-8E22-4EB5-B38F-B2ECB8645C44}" type="pres">
      <dgm:prSet presAssocID="{A07673FF-FE2B-4C97-BDFA-7C390B62AD9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0B5E403-7EFB-4A97-B72E-5CA78FC3D651}" type="pres">
      <dgm:prSet presAssocID="{A07673FF-FE2B-4C97-BDFA-7C390B62A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56E8E-E57E-4DDD-849D-C831406B58D2}" type="pres">
      <dgm:prSet presAssocID="{A07673FF-FE2B-4C97-BDFA-7C390B62AD96}" presName="negativeSpace" presStyleCnt="0"/>
      <dgm:spPr/>
    </dgm:pt>
    <dgm:pt modelId="{E234658D-9FB7-47F6-B4E1-07B59CB30BFA}" type="pres">
      <dgm:prSet presAssocID="{A07673FF-FE2B-4C97-BDFA-7C390B62AD9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AE1FDE9-27C2-4E8E-8891-F91D1680CFC2}" srcId="{02637831-5754-489B-BF62-A5073843EFC5}" destId="{A07673FF-FE2B-4C97-BDFA-7C390B62AD96}" srcOrd="2" destOrd="0" parTransId="{BA9702B9-5139-4E02-805A-3AD94D1A3536}" sibTransId="{CDB5F4A8-7E3F-44EF-BCBC-902BE6DA7F5A}"/>
    <dgm:cxn modelId="{71CBC96F-D4E8-420C-B5C5-1A461C759C45}" type="presOf" srcId="{6E31DB02-A811-4F39-B15B-9ADC283E8F2E}" destId="{8C269D8F-8981-422C-9C1F-7ED17CEAC47A}" srcOrd="0" destOrd="0" presId="urn:microsoft.com/office/officeart/2005/8/layout/list1"/>
    <dgm:cxn modelId="{5E54E7CC-00D8-4AA4-AC19-64392DF97977}" type="presOf" srcId="{A07673FF-FE2B-4C97-BDFA-7C390B62AD96}" destId="{C0B5E403-7EFB-4A97-B72E-5CA78FC3D651}" srcOrd="1" destOrd="0" presId="urn:microsoft.com/office/officeart/2005/8/layout/list1"/>
    <dgm:cxn modelId="{A9852358-42CD-4E82-A202-BDA2486F836F}" type="presOf" srcId="{6E31DB02-A811-4F39-B15B-9ADC283E8F2E}" destId="{8BCE8E2C-1FE2-4568-B63B-C3B82725823B}" srcOrd="1" destOrd="0" presId="urn:microsoft.com/office/officeart/2005/8/layout/list1"/>
    <dgm:cxn modelId="{E641935A-64F4-4B95-9A09-1C6E226925C4}" srcId="{02637831-5754-489B-BF62-A5073843EFC5}" destId="{6E31DB02-A811-4F39-B15B-9ADC283E8F2E}" srcOrd="1" destOrd="0" parTransId="{2383641B-7DD5-49BF-ACA7-C80BCBE8016E}" sibTransId="{B7E29E4A-AF7B-4667-A61E-A0E1DD0BFD25}"/>
    <dgm:cxn modelId="{671C5D69-5A75-40F5-9E73-B0A04657D52A}" type="presOf" srcId="{6E47EFB3-72E4-4AEF-A0AE-CE7EBEA1F438}" destId="{0C6D5169-2A81-4D1A-8A08-337E1673B84B}" srcOrd="0" destOrd="0" presId="urn:microsoft.com/office/officeart/2005/8/layout/list1"/>
    <dgm:cxn modelId="{EAB7FDB1-4BCD-4BAA-B0C3-0FBD5D92AB45}" srcId="{02637831-5754-489B-BF62-A5073843EFC5}" destId="{6E47EFB3-72E4-4AEF-A0AE-CE7EBEA1F438}" srcOrd="0" destOrd="0" parTransId="{C7F7204A-D649-482F-93F3-488F18BFDE84}" sibTransId="{70EEC99C-FB3F-47E3-BDC8-19E7F537F658}"/>
    <dgm:cxn modelId="{E90B00DF-51C5-4835-84AB-D42E2EF0899C}" type="presOf" srcId="{6E47EFB3-72E4-4AEF-A0AE-CE7EBEA1F438}" destId="{C5334A4E-8CA1-4DBD-8F7C-3F16E0B45551}" srcOrd="1" destOrd="0" presId="urn:microsoft.com/office/officeart/2005/8/layout/list1"/>
    <dgm:cxn modelId="{6FBE8EEB-25B7-430B-94D9-CA9A587EBD5F}" type="presOf" srcId="{A07673FF-FE2B-4C97-BDFA-7C390B62AD96}" destId="{9F0B12F7-8E22-4EB5-B38F-B2ECB8645C44}" srcOrd="0" destOrd="0" presId="urn:microsoft.com/office/officeart/2005/8/layout/list1"/>
    <dgm:cxn modelId="{72E844CA-11E2-4722-B9E5-5DC98B4D9C30}" type="presOf" srcId="{02637831-5754-489B-BF62-A5073843EFC5}" destId="{4A9F2488-D5A1-4C29-BF1A-0A94ADC2D90B}" srcOrd="0" destOrd="0" presId="urn:microsoft.com/office/officeart/2005/8/layout/list1"/>
    <dgm:cxn modelId="{245E4F97-C646-4CC6-BF25-68AC02AA7DB4}" type="presParOf" srcId="{4A9F2488-D5A1-4C29-BF1A-0A94ADC2D90B}" destId="{514B67BE-1052-44AD-A073-CD69BB5F5AFA}" srcOrd="0" destOrd="0" presId="urn:microsoft.com/office/officeart/2005/8/layout/list1"/>
    <dgm:cxn modelId="{177065DF-109C-4405-BED7-96598D49AA92}" type="presParOf" srcId="{514B67BE-1052-44AD-A073-CD69BB5F5AFA}" destId="{0C6D5169-2A81-4D1A-8A08-337E1673B84B}" srcOrd="0" destOrd="0" presId="urn:microsoft.com/office/officeart/2005/8/layout/list1"/>
    <dgm:cxn modelId="{1EB0A438-EF05-44E2-9E3A-94108925D04F}" type="presParOf" srcId="{514B67BE-1052-44AD-A073-CD69BB5F5AFA}" destId="{C5334A4E-8CA1-4DBD-8F7C-3F16E0B45551}" srcOrd="1" destOrd="0" presId="urn:microsoft.com/office/officeart/2005/8/layout/list1"/>
    <dgm:cxn modelId="{FDB9FCF5-9830-476E-98C3-A621D2C3EE56}" type="presParOf" srcId="{4A9F2488-D5A1-4C29-BF1A-0A94ADC2D90B}" destId="{752AC31B-5F1B-4671-A559-340F2165837C}" srcOrd="1" destOrd="0" presId="urn:microsoft.com/office/officeart/2005/8/layout/list1"/>
    <dgm:cxn modelId="{6E2F5F2C-5815-4740-BF18-3BF2C60E822E}" type="presParOf" srcId="{4A9F2488-D5A1-4C29-BF1A-0A94ADC2D90B}" destId="{F34C9EF6-B7B3-4964-8148-7B3AA5D91740}" srcOrd="2" destOrd="0" presId="urn:microsoft.com/office/officeart/2005/8/layout/list1"/>
    <dgm:cxn modelId="{2E9F1014-916E-43E2-9023-732FE6FF754A}" type="presParOf" srcId="{4A9F2488-D5A1-4C29-BF1A-0A94ADC2D90B}" destId="{DF345020-C37F-406E-A5BE-AC3C2C3C57AC}" srcOrd="3" destOrd="0" presId="urn:microsoft.com/office/officeart/2005/8/layout/list1"/>
    <dgm:cxn modelId="{F6C5A5FC-9AF4-4E1A-8079-C7D0BEE3C814}" type="presParOf" srcId="{4A9F2488-D5A1-4C29-BF1A-0A94ADC2D90B}" destId="{34DEBE06-2DC3-4730-A54B-4666B0942E06}" srcOrd="4" destOrd="0" presId="urn:microsoft.com/office/officeart/2005/8/layout/list1"/>
    <dgm:cxn modelId="{B679AD37-3CCB-4D37-B527-A6FE7E68F979}" type="presParOf" srcId="{34DEBE06-2DC3-4730-A54B-4666B0942E06}" destId="{8C269D8F-8981-422C-9C1F-7ED17CEAC47A}" srcOrd="0" destOrd="0" presId="urn:microsoft.com/office/officeart/2005/8/layout/list1"/>
    <dgm:cxn modelId="{A8DAFC66-F5F7-4097-BCC2-4EEEFFE66666}" type="presParOf" srcId="{34DEBE06-2DC3-4730-A54B-4666B0942E06}" destId="{8BCE8E2C-1FE2-4568-B63B-C3B82725823B}" srcOrd="1" destOrd="0" presId="urn:microsoft.com/office/officeart/2005/8/layout/list1"/>
    <dgm:cxn modelId="{4367AA08-10C2-46C6-AC15-A7C4F0623A52}" type="presParOf" srcId="{4A9F2488-D5A1-4C29-BF1A-0A94ADC2D90B}" destId="{B5CE473F-6FD1-4F91-9955-4C312654054F}" srcOrd="5" destOrd="0" presId="urn:microsoft.com/office/officeart/2005/8/layout/list1"/>
    <dgm:cxn modelId="{BF3CBE77-C401-41C7-B466-DFB1BFE45A66}" type="presParOf" srcId="{4A9F2488-D5A1-4C29-BF1A-0A94ADC2D90B}" destId="{0ECC0DAE-0125-4BE1-B1C2-A37B68D08042}" srcOrd="6" destOrd="0" presId="urn:microsoft.com/office/officeart/2005/8/layout/list1"/>
    <dgm:cxn modelId="{A2B36195-AFA2-4241-8AFE-11DC0B9BF8D6}" type="presParOf" srcId="{4A9F2488-D5A1-4C29-BF1A-0A94ADC2D90B}" destId="{5E91E9AB-72A3-4C6C-B393-51CE5A6BCD51}" srcOrd="7" destOrd="0" presId="urn:microsoft.com/office/officeart/2005/8/layout/list1"/>
    <dgm:cxn modelId="{35C2C0F1-DCC9-465E-B844-F9333E0D8747}" type="presParOf" srcId="{4A9F2488-D5A1-4C29-BF1A-0A94ADC2D90B}" destId="{3F9BFC02-5CAA-4237-B771-A599DF14EF3C}" srcOrd="8" destOrd="0" presId="urn:microsoft.com/office/officeart/2005/8/layout/list1"/>
    <dgm:cxn modelId="{EE3F6D96-3853-496C-95CB-4427319F9B6B}" type="presParOf" srcId="{3F9BFC02-5CAA-4237-B771-A599DF14EF3C}" destId="{9F0B12F7-8E22-4EB5-B38F-B2ECB8645C44}" srcOrd="0" destOrd="0" presId="urn:microsoft.com/office/officeart/2005/8/layout/list1"/>
    <dgm:cxn modelId="{1A2DA9AE-BC06-4498-896E-339F66E12FBD}" type="presParOf" srcId="{3F9BFC02-5CAA-4237-B771-A599DF14EF3C}" destId="{C0B5E403-7EFB-4A97-B72E-5CA78FC3D651}" srcOrd="1" destOrd="0" presId="urn:microsoft.com/office/officeart/2005/8/layout/list1"/>
    <dgm:cxn modelId="{37A5C6BA-8C27-4011-9EDC-D8B2B07476C5}" type="presParOf" srcId="{4A9F2488-D5A1-4C29-BF1A-0A94ADC2D90B}" destId="{A1F56E8E-E57E-4DDD-849D-C831406B58D2}" srcOrd="9" destOrd="0" presId="urn:microsoft.com/office/officeart/2005/8/layout/list1"/>
    <dgm:cxn modelId="{ACAA3940-09A6-4724-8B5B-A772281C4B58}" type="presParOf" srcId="{4A9F2488-D5A1-4C29-BF1A-0A94ADC2D90B}" destId="{E234658D-9FB7-47F6-B4E1-07B59CB30B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637831-5754-489B-BF62-A5073843EFC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47EFB3-72E4-4AEF-A0AE-CE7EBEA1F438}">
      <dgm:prSet phldrT="[Text]"/>
      <dgm:spPr/>
      <dgm:t>
        <a:bodyPr/>
        <a:lstStyle/>
        <a:p>
          <a:r>
            <a:rPr lang="ka-GE" dirty="0" smtClean="0"/>
            <a:t>თბილისი    22 (25%)</a:t>
          </a:r>
          <a:endParaRPr lang="en-US" dirty="0"/>
        </a:p>
      </dgm:t>
    </dgm:pt>
    <dgm:pt modelId="{C7F7204A-D649-482F-93F3-488F18BFDE84}" type="parTrans" cxnId="{EAB7FDB1-4BCD-4BAA-B0C3-0FBD5D92AB45}">
      <dgm:prSet/>
      <dgm:spPr/>
      <dgm:t>
        <a:bodyPr/>
        <a:lstStyle/>
        <a:p>
          <a:endParaRPr lang="en-US"/>
        </a:p>
      </dgm:t>
    </dgm:pt>
    <dgm:pt modelId="{70EEC99C-FB3F-47E3-BDC8-19E7F537F658}" type="sibTrans" cxnId="{EAB7FDB1-4BCD-4BAA-B0C3-0FBD5D92AB45}">
      <dgm:prSet/>
      <dgm:spPr/>
      <dgm:t>
        <a:bodyPr/>
        <a:lstStyle/>
        <a:p>
          <a:endParaRPr lang="en-US"/>
        </a:p>
      </dgm:t>
    </dgm:pt>
    <dgm:pt modelId="{6E31DB02-A811-4F39-B15B-9ADC283E8F2E}">
      <dgm:prSet phldrT="[Text]"/>
      <dgm:spPr/>
      <dgm:t>
        <a:bodyPr/>
        <a:lstStyle/>
        <a:p>
          <a:r>
            <a:rPr lang="ka-GE" dirty="0" smtClean="0"/>
            <a:t>ქუთაისი       1 (6%)</a:t>
          </a:r>
          <a:endParaRPr lang="en-US" dirty="0"/>
        </a:p>
      </dgm:t>
    </dgm:pt>
    <dgm:pt modelId="{2383641B-7DD5-49BF-ACA7-C80BCBE8016E}" type="parTrans" cxnId="{E641935A-64F4-4B95-9A09-1C6E226925C4}">
      <dgm:prSet/>
      <dgm:spPr/>
      <dgm:t>
        <a:bodyPr/>
        <a:lstStyle/>
        <a:p>
          <a:endParaRPr lang="en-US"/>
        </a:p>
      </dgm:t>
    </dgm:pt>
    <dgm:pt modelId="{B7E29E4A-AF7B-4667-A61E-A0E1DD0BFD25}" type="sibTrans" cxnId="{E641935A-64F4-4B95-9A09-1C6E226925C4}">
      <dgm:prSet/>
      <dgm:spPr/>
      <dgm:t>
        <a:bodyPr/>
        <a:lstStyle/>
        <a:p>
          <a:endParaRPr lang="en-US"/>
        </a:p>
      </dgm:t>
    </dgm:pt>
    <dgm:pt modelId="{A07673FF-FE2B-4C97-BDFA-7C390B62AD96}">
      <dgm:prSet phldrT="[Text]"/>
      <dgm:spPr/>
      <dgm:t>
        <a:bodyPr/>
        <a:lstStyle/>
        <a:p>
          <a:r>
            <a:rPr lang="ka-GE" dirty="0" smtClean="0"/>
            <a:t>ბათუმი         0</a:t>
          </a:r>
          <a:endParaRPr lang="en-US" dirty="0"/>
        </a:p>
      </dgm:t>
    </dgm:pt>
    <dgm:pt modelId="{BA9702B9-5139-4E02-805A-3AD94D1A3536}" type="parTrans" cxnId="{CAE1FDE9-27C2-4E8E-8891-F91D1680CFC2}">
      <dgm:prSet/>
      <dgm:spPr/>
      <dgm:t>
        <a:bodyPr/>
        <a:lstStyle/>
        <a:p>
          <a:endParaRPr lang="en-US"/>
        </a:p>
      </dgm:t>
    </dgm:pt>
    <dgm:pt modelId="{CDB5F4A8-7E3F-44EF-BCBC-902BE6DA7F5A}" type="sibTrans" cxnId="{CAE1FDE9-27C2-4E8E-8891-F91D1680CFC2}">
      <dgm:prSet/>
      <dgm:spPr/>
      <dgm:t>
        <a:bodyPr/>
        <a:lstStyle/>
        <a:p>
          <a:endParaRPr lang="en-US"/>
        </a:p>
      </dgm:t>
    </dgm:pt>
    <dgm:pt modelId="{4A9F2488-D5A1-4C29-BF1A-0A94ADC2D90B}" type="pres">
      <dgm:prSet presAssocID="{02637831-5754-489B-BF62-A5073843EF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B67BE-1052-44AD-A073-CD69BB5F5AFA}" type="pres">
      <dgm:prSet presAssocID="{6E47EFB3-72E4-4AEF-A0AE-CE7EBEA1F438}" presName="parentLin" presStyleCnt="0"/>
      <dgm:spPr/>
    </dgm:pt>
    <dgm:pt modelId="{0C6D5169-2A81-4D1A-8A08-337E1673B84B}" type="pres">
      <dgm:prSet presAssocID="{6E47EFB3-72E4-4AEF-A0AE-CE7EBEA1F43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334A4E-8CA1-4DBD-8F7C-3F16E0B45551}" type="pres">
      <dgm:prSet presAssocID="{6E47EFB3-72E4-4AEF-A0AE-CE7EBEA1F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C31B-5F1B-4671-A559-340F2165837C}" type="pres">
      <dgm:prSet presAssocID="{6E47EFB3-72E4-4AEF-A0AE-CE7EBEA1F438}" presName="negativeSpace" presStyleCnt="0"/>
      <dgm:spPr/>
    </dgm:pt>
    <dgm:pt modelId="{F34C9EF6-B7B3-4964-8148-7B3AA5D91740}" type="pres">
      <dgm:prSet presAssocID="{6E47EFB3-72E4-4AEF-A0AE-CE7EBEA1F438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345020-C37F-406E-A5BE-AC3C2C3C57AC}" type="pres">
      <dgm:prSet presAssocID="{70EEC99C-FB3F-47E3-BDC8-19E7F537F658}" presName="spaceBetweenRectangles" presStyleCnt="0"/>
      <dgm:spPr/>
    </dgm:pt>
    <dgm:pt modelId="{34DEBE06-2DC3-4730-A54B-4666B0942E06}" type="pres">
      <dgm:prSet presAssocID="{6E31DB02-A811-4F39-B15B-9ADC283E8F2E}" presName="parentLin" presStyleCnt="0"/>
      <dgm:spPr/>
    </dgm:pt>
    <dgm:pt modelId="{8C269D8F-8981-422C-9C1F-7ED17CEAC47A}" type="pres">
      <dgm:prSet presAssocID="{6E31DB02-A811-4F39-B15B-9ADC283E8F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BCE8E2C-1FE2-4568-B63B-C3B82725823B}" type="pres">
      <dgm:prSet presAssocID="{6E31DB02-A811-4F39-B15B-9ADC283E8F2E}" presName="parentText" presStyleLbl="node1" presStyleIdx="1" presStyleCnt="3" custLinFactNeighborX="10550" custLinFactNeighborY="-5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473F-6FD1-4F91-9955-4C312654054F}" type="pres">
      <dgm:prSet presAssocID="{6E31DB02-A811-4F39-B15B-9ADC283E8F2E}" presName="negativeSpace" presStyleCnt="0"/>
      <dgm:spPr/>
    </dgm:pt>
    <dgm:pt modelId="{0ECC0DAE-0125-4BE1-B1C2-A37B68D08042}" type="pres">
      <dgm:prSet presAssocID="{6E31DB02-A811-4F39-B15B-9ADC283E8F2E}" presName="childText" presStyleLbl="conFgAcc1" presStyleIdx="1" presStyleCnt="3">
        <dgm:presLayoutVars>
          <dgm:bulletEnabled val="1"/>
        </dgm:presLayoutVars>
      </dgm:prSet>
      <dgm:spPr/>
    </dgm:pt>
    <dgm:pt modelId="{5E91E9AB-72A3-4C6C-B393-51CE5A6BCD51}" type="pres">
      <dgm:prSet presAssocID="{B7E29E4A-AF7B-4667-A61E-A0E1DD0BFD25}" presName="spaceBetweenRectangles" presStyleCnt="0"/>
      <dgm:spPr/>
    </dgm:pt>
    <dgm:pt modelId="{3F9BFC02-5CAA-4237-B771-A599DF14EF3C}" type="pres">
      <dgm:prSet presAssocID="{A07673FF-FE2B-4C97-BDFA-7C390B62AD96}" presName="parentLin" presStyleCnt="0"/>
      <dgm:spPr/>
    </dgm:pt>
    <dgm:pt modelId="{9F0B12F7-8E22-4EB5-B38F-B2ECB8645C44}" type="pres">
      <dgm:prSet presAssocID="{A07673FF-FE2B-4C97-BDFA-7C390B62AD9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0B5E403-7EFB-4A97-B72E-5CA78FC3D651}" type="pres">
      <dgm:prSet presAssocID="{A07673FF-FE2B-4C97-BDFA-7C390B62A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56E8E-E57E-4DDD-849D-C831406B58D2}" type="pres">
      <dgm:prSet presAssocID="{A07673FF-FE2B-4C97-BDFA-7C390B62AD96}" presName="negativeSpace" presStyleCnt="0"/>
      <dgm:spPr/>
    </dgm:pt>
    <dgm:pt modelId="{E234658D-9FB7-47F6-B4E1-07B59CB30BFA}" type="pres">
      <dgm:prSet presAssocID="{A07673FF-FE2B-4C97-BDFA-7C390B62AD9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AE1FDE9-27C2-4E8E-8891-F91D1680CFC2}" srcId="{02637831-5754-489B-BF62-A5073843EFC5}" destId="{A07673FF-FE2B-4C97-BDFA-7C390B62AD96}" srcOrd="2" destOrd="0" parTransId="{BA9702B9-5139-4E02-805A-3AD94D1A3536}" sibTransId="{CDB5F4A8-7E3F-44EF-BCBC-902BE6DA7F5A}"/>
    <dgm:cxn modelId="{71CBC96F-D4E8-420C-B5C5-1A461C759C45}" type="presOf" srcId="{6E31DB02-A811-4F39-B15B-9ADC283E8F2E}" destId="{8C269D8F-8981-422C-9C1F-7ED17CEAC47A}" srcOrd="0" destOrd="0" presId="urn:microsoft.com/office/officeart/2005/8/layout/list1"/>
    <dgm:cxn modelId="{5E54E7CC-00D8-4AA4-AC19-64392DF97977}" type="presOf" srcId="{A07673FF-FE2B-4C97-BDFA-7C390B62AD96}" destId="{C0B5E403-7EFB-4A97-B72E-5CA78FC3D651}" srcOrd="1" destOrd="0" presId="urn:microsoft.com/office/officeart/2005/8/layout/list1"/>
    <dgm:cxn modelId="{A9852358-42CD-4E82-A202-BDA2486F836F}" type="presOf" srcId="{6E31DB02-A811-4F39-B15B-9ADC283E8F2E}" destId="{8BCE8E2C-1FE2-4568-B63B-C3B82725823B}" srcOrd="1" destOrd="0" presId="urn:microsoft.com/office/officeart/2005/8/layout/list1"/>
    <dgm:cxn modelId="{E641935A-64F4-4B95-9A09-1C6E226925C4}" srcId="{02637831-5754-489B-BF62-A5073843EFC5}" destId="{6E31DB02-A811-4F39-B15B-9ADC283E8F2E}" srcOrd="1" destOrd="0" parTransId="{2383641B-7DD5-49BF-ACA7-C80BCBE8016E}" sibTransId="{B7E29E4A-AF7B-4667-A61E-A0E1DD0BFD25}"/>
    <dgm:cxn modelId="{671C5D69-5A75-40F5-9E73-B0A04657D52A}" type="presOf" srcId="{6E47EFB3-72E4-4AEF-A0AE-CE7EBEA1F438}" destId="{0C6D5169-2A81-4D1A-8A08-337E1673B84B}" srcOrd="0" destOrd="0" presId="urn:microsoft.com/office/officeart/2005/8/layout/list1"/>
    <dgm:cxn modelId="{EAB7FDB1-4BCD-4BAA-B0C3-0FBD5D92AB45}" srcId="{02637831-5754-489B-BF62-A5073843EFC5}" destId="{6E47EFB3-72E4-4AEF-A0AE-CE7EBEA1F438}" srcOrd="0" destOrd="0" parTransId="{C7F7204A-D649-482F-93F3-488F18BFDE84}" sibTransId="{70EEC99C-FB3F-47E3-BDC8-19E7F537F658}"/>
    <dgm:cxn modelId="{E90B00DF-51C5-4835-84AB-D42E2EF0899C}" type="presOf" srcId="{6E47EFB3-72E4-4AEF-A0AE-CE7EBEA1F438}" destId="{C5334A4E-8CA1-4DBD-8F7C-3F16E0B45551}" srcOrd="1" destOrd="0" presId="urn:microsoft.com/office/officeart/2005/8/layout/list1"/>
    <dgm:cxn modelId="{6FBE8EEB-25B7-430B-94D9-CA9A587EBD5F}" type="presOf" srcId="{A07673FF-FE2B-4C97-BDFA-7C390B62AD96}" destId="{9F0B12F7-8E22-4EB5-B38F-B2ECB8645C44}" srcOrd="0" destOrd="0" presId="urn:microsoft.com/office/officeart/2005/8/layout/list1"/>
    <dgm:cxn modelId="{72E844CA-11E2-4722-B9E5-5DC98B4D9C30}" type="presOf" srcId="{02637831-5754-489B-BF62-A5073843EFC5}" destId="{4A9F2488-D5A1-4C29-BF1A-0A94ADC2D90B}" srcOrd="0" destOrd="0" presId="urn:microsoft.com/office/officeart/2005/8/layout/list1"/>
    <dgm:cxn modelId="{245E4F97-C646-4CC6-BF25-68AC02AA7DB4}" type="presParOf" srcId="{4A9F2488-D5A1-4C29-BF1A-0A94ADC2D90B}" destId="{514B67BE-1052-44AD-A073-CD69BB5F5AFA}" srcOrd="0" destOrd="0" presId="urn:microsoft.com/office/officeart/2005/8/layout/list1"/>
    <dgm:cxn modelId="{177065DF-109C-4405-BED7-96598D49AA92}" type="presParOf" srcId="{514B67BE-1052-44AD-A073-CD69BB5F5AFA}" destId="{0C6D5169-2A81-4D1A-8A08-337E1673B84B}" srcOrd="0" destOrd="0" presId="urn:microsoft.com/office/officeart/2005/8/layout/list1"/>
    <dgm:cxn modelId="{1EB0A438-EF05-44E2-9E3A-94108925D04F}" type="presParOf" srcId="{514B67BE-1052-44AD-A073-CD69BB5F5AFA}" destId="{C5334A4E-8CA1-4DBD-8F7C-3F16E0B45551}" srcOrd="1" destOrd="0" presId="urn:microsoft.com/office/officeart/2005/8/layout/list1"/>
    <dgm:cxn modelId="{FDB9FCF5-9830-476E-98C3-A621D2C3EE56}" type="presParOf" srcId="{4A9F2488-D5A1-4C29-BF1A-0A94ADC2D90B}" destId="{752AC31B-5F1B-4671-A559-340F2165837C}" srcOrd="1" destOrd="0" presId="urn:microsoft.com/office/officeart/2005/8/layout/list1"/>
    <dgm:cxn modelId="{6E2F5F2C-5815-4740-BF18-3BF2C60E822E}" type="presParOf" srcId="{4A9F2488-D5A1-4C29-BF1A-0A94ADC2D90B}" destId="{F34C9EF6-B7B3-4964-8148-7B3AA5D91740}" srcOrd="2" destOrd="0" presId="urn:microsoft.com/office/officeart/2005/8/layout/list1"/>
    <dgm:cxn modelId="{2E9F1014-916E-43E2-9023-732FE6FF754A}" type="presParOf" srcId="{4A9F2488-D5A1-4C29-BF1A-0A94ADC2D90B}" destId="{DF345020-C37F-406E-A5BE-AC3C2C3C57AC}" srcOrd="3" destOrd="0" presId="urn:microsoft.com/office/officeart/2005/8/layout/list1"/>
    <dgm:cxn modelId="{F6C5A5FC-9AF4-4E1A-8079-C7D0BEE3C814}" type="presParOf" srcId="{4A9F2488-D5A1-4C29-BF1A-0A94ADC2D90B}" destId="{34DEBE06-2DC3-4730-A54B-4666B0942E06}" srcOrd="4" destOrd="0" presId="urn:microsoft.com/office/officeart/2005/8/layout/list1"/>
    <dgm:cxn modelId="{B679AD37-3CCB-4D37-B527-A6FE7E68F979}" type="presParOf" srcId="{34DEBE06-2DC3-4730-A54B-4666B0942E06}" destId="{8C269D8F-8981-422C-9C1F-7ED17CEAC47A}" srcOrd="0" destOrd="0" presId="urn:microsoft.com/office/officeart/2005/8/layout/list1"/>
    <dgm:cxn modelId="{A8DAFC66-F5F7-4097-BCC2-4EEEFFE66666}" type="presParOf" srcId="{34DEBE06-2DC3-4730-A54B-4666B0942E06}" destId="{8BCE8E2C-1FE2-4568-B63B-C3B82725823B}" srcOrd="1" destOrd="0" presId="urn:microsoft.com/office/officeart/2005/8/layout/list1"/>
    <dgm:cxn modelId="{4367AA08-10C2-46C6-AC15-A7C4F0623A52}" type="presParOf" srcId="{4A9F2488-D5A1-4C29-BF1A-0A94ADC2D90B}" destId="{B5CE473F-6FD1-4F91-9955-4C312654054F}" srcOrd="5" destOrd="0" presId="urn:microsoft.com/office/officeart/2005/8/layout/list1"/>
    <dgm:cxn modelId="{BF3CBE77-C401-41C7-B466-DFB1BFE45A66}" type="presParOf" srcId="{4A9F2488-D5A1-4C29-BF1A-0A94ADC2D90B}" destId="{0ECC0DAE-0125-4BE1-B1C2-A37B68D08042}" srcOrd="6" destOrd="0" presId="urn:microsoft.com/office/officeart/2005/8/layout/list1"/>
    <dgm:cxn modelId="{A2B36195-AFA2-4241-8AFE-11DC0B9BF8D6}" type="presParOf" srcId="{4A9F2488-D5A1-4C29-BF1A-0A94ADC2D90B}" destId="{5E91E9AB-72A3-4C6C-B393-51CE5A6BCD51}" srcOrd="7" destOrd="0" presId="urn:microsoft.com/office/officeart/2005/8/layout/list1"/>
    <dgm:cxn modelId="{35C2C0F1-DCC9-465E-B844-F9333E0D8747}" type="presParOf" srcId="{4A9F2488-D5A1-4C29-BF1A-0A94ADC2D90B}" destId="{3F9BFC02-5CAA-4237-B771-A599DF14EF3C}" srcOrd="8" destOrd="0" presId="urn:microsoft.com/office/officeart/2005/8/layout/list1"/>
    <dgm:cxn modelId="{EE3F6D96-3853-496C-95CB-4427319F9B6B}" type="presParOf" srcId="{3F9BFC02-5CAA-4237-B771-A599DF14EF3C}" destId="{9F0B12F7-8E22-4EB5-B38F-B2ECB8645C44}" srcOrd="0" destOrd="0" presId="urn:microsoft.com/office/officeart/2005/8/layout/list1"/>
    <dgm:cxn modelId="{1A2DA9AE-BC06-4498-896E-339F66E12FBD}" type="presParOf" srcId="{3F9BFC02-5CAA-4237-B771-A599DF14EF3C}" destId="{C0B5E403-7EFB-4A97-B72E-5CA78FC3D651}" srcOrd="1" destOrd="0" presId="urn:microsoft.com/office/officeart/2005/8/layout/list1"/>
    <dgm:cxn modelId="{37A5C6BA-8C27-4011-9EDC-D8B2B07476C5}" type="presParOf" srcId="{4A9F2488-D5A1-4C29-BF1A-0A94ADC2D90B}" destId="{A1F56E8E-E57E-4DDD-849D-C831406B58D2}" srcOrd="9" destOrd="0" presId="urn:microsoft.com/office/officeart/2005/8/layout/list1"/>
    <dgm:cxn modelId="{ACAA3940-09A6-4724-8B5B-A772281C4B58}" type="presParOf" srcId="{4A9F2488-D5A1-4C29-BF1A-0A94ADC2D90B}" destId="{E234658D-9FB7-47F6-B4E1-07B59CB30B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637831-5754-489B-BF62-A5073843EFC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47EFB3-72E4-4AEF-A0AE-CE7EBEA1F438}">
      <dgm:prSet phldrT="[Text]"/>
      <dgm:spPr/>
      <dgm:t>
        <a:bodyPr/>
        <a:lstStyle/>
        <a:p>
          <a:r>
            <a:rPr lang="ka-GE" dirty="0" smtClean="0"/>
            <a:t>თბილისი    58 (65%)</a:t>
          </a:r>
          <a:endParaRPr lang="en-US" dirty="0"/>
        </a:p>
      </dgm:t>
    </dgm:pt>
    <dgm:pt modelId="{C7F7204A-D649-482F-93F3-488F18BFDE84}" type="parTrans" cxnId="{EAB7FDB1-4BCD-4BAA-B0C3-0FBD5D92AB45}">
      <dgm:prSet/>
      <dgm:spPr/>
      <dgm:t>
        <a:bodyPr/>
        <a:lstStyle/>
        <a:p>
          <a:endParaRPr lang="en-US"/>
        </a:p>
      </dgm:t>
    </dgm:pt>
    <dgm:pt modelId="{70EEC99C-FB3F-47E3-BDC8-19E7F537F658}" type="sibTrans" cxnId="{EAB7FDB1-4BCD-4BAA-B0C3-0FBD5D92AB45}">
      <dgm:prSet/>
      <dgm:spPr/>
      <dgm:t>
        <a:bodyPr/>
        <a:lstStyle/>
        <a:p>
          <a:endParaRPr lang="en-US"/>
        </a:p>
      </dgm:t>
    </dgm:pt>
    <dgm:pt modelId="{6E31DB02-A811-4F39-B15B-9ADC283E8F2E}">
      <dgm:prSet phldrT="[Text]"/>
      <dgm:spPr/>
      <dgm:t>
        <a:bodyPr/>
        <a:lstStyle/>
        <a:p>
          <a:r>
            <a:rPr lang="ka-GE" dirty="0" smtClean="0"/>
            <a:t>ქუთაისი       7 (44%)</a:t>
          </a:r>
          <a:endParaRPr lang="en-US" dirty="0"/>
        </a:p>
      </dgm:t>
    </dgm:pt>
    <dgm:pt modelId="{2383641B-7DD5-49BF-ACA7-C80BCBE8016E}" type="parTrans" cxnId="{E641935A-64F4-4B95-9A09-1C6E226925C4}">
      <dgm:prSet/>
      <dgm:spPr/>
      <dgm:t>
        <a:bodyPr/>
        <a:lstStyle/>
        <a:p>
          <a:endParaRPr lang="en-US"/>
        </a:p>
      </dgm:t>
    </dgm:pt>
    <dgm:pt modelId="{B7E29E4A-AF7B-4667-A61E-A0E1DD0BFD25}" type="sibTrans" cxnId="{E641935A-64F4-4B95-9A09-1C6E226925C4}">
      <dgm:prSet/>
      <dgm:spPr/>
      <dgm:t>
        <a:bodyPr/>
        <a:lstStyle/>
        <a:p>
          <a:endParaRPr lang="en-US"/>
        </a:p>
      </dgm:t>
    </dgm:pt>
    <dgm:pt modelId="{A07673FF-FE2B-4C97-BDFA-7C390B62AD96}">
      <dgm:prSet phldrT="[Text]"/>
      <dgm:spPr/>
      <dgm:t>
        <a:bodyPr/>
        <a:lstStyle/>
        <a:p>
          <a:r>
            <a:rPr lang="ka-GE" dirty="0" smtClean="0"/>
            <a:t>ბათუმი         4 (40%)</a:t>
          </a:r>
          <a:endParaRPr lang="en-US" dirty="0"/>
        </a:p>
      </dgm:t>
    </dgm:pt>
    <dgm:pt modelId="{BA9702B9-5139-4E02-805A-3AD94D1A3536}" type="parTrans" cxnId="{CAE1FDE9-27C2-4E8E-8891-F91D1680CFC2}">
      <dgm:prSet/>
      <dgm:spPr/>
      <dgm:t>
        <a:bodyPr/>
        <a:lstStyle/>
        <a:p>
          <a:endParaRPr lang="en-US"/>
        </a:p>
      </dgm:t>
    </dgm:pt>
    <dgm:pt modelId="{CDB5F4A8-7E3F-44EF-BCBC-902BE6DA7F5A}" type="sibTrans" cxnId="{CAE1FDE9-27C2-4E8E-8891-F91D1680CFC2}">
      <dgm:prSet/>
      <dgm:spPr/>
      <dgm:t>
        <a:bodyPr/>
        <a:lstStyle/>
        <a:p>
          <a:endParaRPr lang="en-US"/>
        </a:p>
      </dgm:t>
    </dgm:pt>
    <dgm:pt modelId="{4A9F2488-D5A1-4C29-BF1A-0A94ADC2D90B}" type="pres">
      <dgm:prSet presAssocID="{02637831-5754-489B-BF62-A5073843EF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B67BE-1052-44AD-A073-CD69BB5F5AFA}" type="pres">
      <dgm:prSet presAssocID="{6E47EFB3-72E4-4AEF-A0AE-CE7EBEA1F438}" presName="parentLin" presStyleCnt="0"/>
      <dgm:spPr/>
    </dgm:pt>
    <dgm:pt modelId="{0C6D5169-2A81-4D1A-8A08-337E1673B84B}" type="pres">
      <dgm:prSet presAssocID="{6E47EFB3-72E4-4AEF-A0AE-CE7EBEA1F43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334A4E-8CA1-4DBD-8F7C-3F16E0B45551}" type="pres">
      <dgm:prSet presAssocID="{6E47EFB3-72E4-4AEF-A0AE-CE7EBEA1F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C31B-5F1B-4671-A559-340F2165837C}" type="pres">
      <dgm:prSet presAssocID="{6E47EFB3-72E4-4AEF-A0AE-CE7EBEA1F438}" presName="negativeSpace" presStyleCnt="0"/>
      <dgm:spPr/>
    </dgm:pt>
    <dgm:pt modelId="{F34C9EF6-B7B3-4964-8148-7B3AA5D91740}" type="pres">
      <dgm:prSet presAssocID="{6E47EFB3-72E4-4AEF-A0AE-CE7EBEA1F438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345020-C37F-406E-A5BE-AC3C2C3C57AC}" type="pres">
      <dgm:prSet presAssocID="{70EEC99C-FB3F-47E3-BDC8-19E7F537F658}" presName="spaceBetweenRectangles" presStyleCnt="0"/>
      <dgm:spPr/>
    </dgm:pt>
    <dgm:pt modelId="{34DEBE06-2DC3-4730-A54B-4666B0942E06}" type="pres">
      <dgm:prSet presAssocID="{6E31DB02-A811-4F39-B15B-9ADC283E8F2E}" presName="parentLin" presStyleCnt="0"/>
      <dgm:spPr/>
    </dgm:pt>
    <dgm:pt modelId="{8C269D8F-8981-422C-9C1F-7ED17CEAC47A}" type="pres">
      <dgm:prSet presAssocID="{6E31DB02-A811-4F39-B15B-9ADC283E8F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BCE8E2C-1FE2-4568-B63B-C3B82725823B}" type="pres">
      <dgm:prSet presAssocID="{6E31DB02-A811-4F39-B15B-9ADC283E8F2E}" presName="parentText" presStyleLbl="node1" presStyleIdx="1" presStyleCnt="3" custLinFactNeighborX="10550" custLinFactNeighborY="-5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473F-6FD1-4F91-9955-4C312654054F}" type="pres">
      <dgm:prSet presAssocID="{6E31DB02-A811-4F39-B15B-9ADC283E8F2E}" presName="negativeSpace" presStyleCnt="0"/>
      <dgm:spPr/>
    </dgm:pt>
    <dgm:pt modelId="{0ECC0DAE-0125-4BE1-B1C2-A37B68D08042}" type="pres">
      <dgm:prSet presAssocID="{6E31DB02-A811-4F39-B15B-9ADC283E8F2E}" presName="childText" presStyleLbl="conFgAcc1" presStyleIdx="1" presStyleCnt="3">
        <dgm:presLayoutVars>
          <dgm:bulletEnabled val="1"/>
        </dgm:presLayoutVars>
      </dgm:prSet>
      <dgm:spPr/>
    </dgm:pt>
    <dgm:pt modelId="{5E91E9AB-72A3-4C6C-B393-51CE5A6BCD51}" type="pres">
      <dgm:prSet presAssocID="{B7E29E4A-AF7B-4667-A61E-A0E1DD0BFD25}" presName="spaceBetweenRectangles" presStyleCnt="0"/>
      <dgm:spPr/>
    </dgm:pt>
    <dgm:pt modelId="{3F9BFC02-5CAA-4237-B771-A599DF14EF3C}" type="pres">
      <dgm:prSet presAssocID="{A07673FF-FE2B-4C97-BDFA-7C390B62AD96}" presName="parentLin" presStyleCnt="0"/>
      <dgm:spPr/>
    </dgm:pt>
    <dgm:pt modelId="{9F0B12F7-8E22-4EB5-B38F-B2ECB8645C44}" type="pres">
      <dgm:prSet presAssocID="{A07673FF-FE2B-4C97-BDFA-7C390B62AD9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0B5E403-7EFB-4A97-B72E-5CA78FC3D651}" type="pres">
      <dgm:prSet presAssocID="{A07673FF-FE2B-4C97-BDFA-7C390B62A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56E8E-E57E-4DDD-849D-C831406B58D2}" type="pres">
      <dgm:prSet presAssocID="{A07673FF-FE2B-4C97-BDFA-7C390B62AD96}" presName="negativeSpace" presStyleCnt="0"/>
      <dgm:spPr/>
    </dgm:pt>
    <dgm:pt modelId="{E234658D-9FB7-47F6-B4E1-07B59CB30BFA}" type="pres">
      <dgm:prSet presAssocID="{A07673FF-FE2B-4C97-BDFA-7C390B62AD9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AE1FDE9-27C2-4E8E-8891-F91D1680CFC2}" srcId="{02637831-5754-489B-BF62-A5073843EFC5}" destId="{A07673FF-FE2B-4C97-BDFA-7C390B62AD96}" srcOrd="2" destOrd="0" parTransId="{BA9702B9-5139-4E02-805A-3AD94D1A3536}" sibTransId="{CDB5F4A8-7E3F-44EF-BCBC-902BE6DA7F5A}"/>
    <dgm:cxn modelId="{71CBC96F-D4E8-420C-B5C5-1A461C759C45}" type="presOf" srcId="{6E31DB02-A811-4F39-B15B-9ADC283E8F2E}" destId="{8C269D8F-8981-422C-9C1F-7ED17CEAC47A}" srcOrd="0" destOrd="0" presId="urn:microsoft.com/office/officeart/2005/8/layout/list1"/>
    <dgm:cxn modelId="{5E54E7CC-00D8-4AA4-AC19-64392DF97977}" type="presOf" srcId="{A07673FF-FE2B-4C97-BDFA-7C390B62AD96}" destId="{C0B5E403-7EFB-4A97-B72E-5CA78FC3D651}" srcOrd="1" destOrd="0" presId="urn:microsoft.com/office/officeart/2005/8/layout/list1"/>
    <dgm:cxn modelId="{A9852358-42CD-4E82-A202-BDA2486F836F}" type="presOf" srcId="{6E31DB02-A811-4F39-B15B-9ADC283E8F2E}" destId="{8BCE8E2C-1FE2-4568-B63B-C3B82725823B}" srcOrd="1" destOrd="0" presId="urn:microsoft.com/office/officeart/2005/8/layout/list1"/>
    <dgm:cxn modelId="{E641935A-64F4-4B95-9A09-1C6E226925C4}" srcId="{02637831-5754-489B-BF62-A5073843EFC5}" destId="{6E31DB02-A811-4F39-B15B-9ADC283E8F2E}" srcOrd="1" destOrd="0" parTransId="{2383641B-7DD5-49BF-ACA7-C80BCBE8016E}" sibTransId="{B7E29E4A-AF7B-4667-A61E-A0E1DD0BFD25}"/>
    <dgm:cxn modelId="{671C5D69-5A75-40F5-9E73-B0A04657D52A}" type="presOf" srcId="{6E47EFB3-72E4-4AEF-A0AE-CE7EBEA1F438}" destId="{0C6D5169-2A81-4D1A-8A08-337E1673B84B}" srcOrd="0" destOrd="0" presId="urn:microsoft.com/office/officeart/2005/8/layout/list1"/>
    <dgm:cxn modelId="{EAB7FDB1-4BCD-4BAA-B0C3-0FBD5D92AB45}" srcId="{02637831-5754-489B-BF62-A5073843EFC5}" destId="{6E47EFB3-72E4-4AEF-A0AE-CE7EBEA1F438}" srcOrd="0" destOrd="0" parTransId="{C7F7204A-D649-482F-93F3-488F18BFDE84}" sibTransId="{70EEC99C-FB3F-47E3-BDC8-19E7F537F658}"/>
    <dgm:cxn modelId="{E90B00DF-51C5-4835-84AB-D42E2EF0899C}" type="presOf" srcId="{6E47EFB3-72E4-4AEF-A0AE-CE7EBEA1F438}" destId="{C5334A4E-8CA1-4DBD-8F7C-3F16E0B45551}" srcOrd="1" destOrd="0" presId="urn:microsoft.com/office/officeart/2005/8/layout/list1"/>
    <dgm:cxn modelId="{6FBE8EEB-25B7-430B-94D9-CA9A587EBD5F}" type="presOf" srcId="{A07673FF-FE2B-4C97-BDFA-7C390B62AD96}" destId="{9F0B12F7-8E22-4EB5-B38F-B2ECB8645C44}" srcOrd="0" destOrd="0" presId="urn:microsoft.com/office/officeart/2005/8/layout/list1"/>
    <dgm:cxn modelId="{72E844CA-11E2-4722-B9E5-5DC98B4D9C30}" type="presOf" srcId="{02637831-5754-489B-BF62-A5073843EFC5}" destId="{4A9F2488-D5A1-4C29-BF1A-0A94ADC2D90B}" srcOrd="0" destOrd="0" presId="urn:microsoft.com/office/officeart/2005/8/layout/list1"/>
    <dgm:cxn modelId="{245E4F97-C646-4CC6-BF25-68AC02AA7DB4}" type="presParOf" srcId="{4A9F2488-D5A1-4C29-BF1A-0A94ADC2D90B}" destId="{514B67BE-1052-44AD-A073-CD69BB5F5AFA}" srcOrd="0" destOrd="0" presId="urn:microsoft.com/office/officeart/2005/8/layout/list1"/>
    <dgm:cxn modelId="{177065DF-109C-4405-BED7-96598D49AA92}" type="presParOf" srcId="{514B67BE-1052-44AD-A073-CD69BB5F5AFA}" destId="{0C6D5169-2A81-4D1A-8A08-337E1673B84B}" srcOrd="0" destOrd="0" presId="urn:microsoft.com/office/officeart/2005/8/layout/list1"/>
    <dgm:cxn modelId="{1EB0A438-EF05-44E2-9E3A-94108925D04F}" type="presParOf" srcId="{514B67BE-1052-44AD-A073-CD69BB5F5AFA}" destId="{C5334A4E-8CA1-4DBD-8F7C-3F16E0B45551}" srcOrd="1" destOrd="0" presId="urn:microsoft.com/office/officeart/2005/8/layout/list1"/>
    <dgm:cxn modelId="{FDB9FCF5-9830-476E-98C3-A621D2C3EE56}" type="presParOf" srcId="{4A9F2488-D5A1-4C29-BF1A-0A94ADC2D90B}" destId="{752AC31B-5F1B-4671-A559-340F2165837C}" srcOrd="1" destOrd="0" presId="urn:microsoft.com/office/officeart/2005/8/layout/list1"/>
    <dgm:cxn modelId="{6E2F5F2C-5815-4740-BF18-3BF2C60E822E}" type="presParOf" srcId="{4A9F2488-D5A1-4C29-BF1A-0A94ADC2D90B}" destId="{F34C9EF6-B7B3-4964-8148-7B3AA5D91740}" srcOrd="2" destOrd="0" presId="urn:microsoft.com/office/officeart/2005/8/layout/list1"/>
    <dgm:cxn modelId="{2E9F1014-916E-43E2-9023-732FE6FF754A}" type="presParOf" srcId="{4A9F2488-D5A1-4C29-BF1A-0A94ADC2D90B}" destId="{DF345020-C37F-406E-A5BE-AC3C2C3C57AC}" srcOrd="3" destOrd="0" presId="urn:microsoft.com/office/officeart/2005/8/layout/list1"/>
    <dgm:cxn modelId="{F6C5A5FC-9AF4-4E1A-8079-C7D0BEE3C814}" type="presParOf" srcId="{4A9F2488-D5A1-4C29-BF1A-0A94ADC2D90B}" destId="{34DEBE06-2DC3-4730-A54B-4666B0942E06}" srcOrd="4" destOrd="0" presId="urn:microsoft.com/office/officeart/2005/8/layout/list1"/>
    <dgm:cxn modelId="{B679AD37-3CCB-4D37-B527-A6FE7E68F979}" type="presParOf" srcId="{34DEBE06-2DC3-4730-A54B-4666B0942E06}" destId="{8C269D8F-8981-422C-9C1F-7ED17CEAC47A}" srcOrd="0" destOrd="0" presId="urn:microsoft.com/office/officeart/2005/8/layout/list1"/>
    <dgm:cxn modelId="{A8DAFC66-F5F7-4097-BCC2-4EEEFFE66666}" type="presParOf" srcId="{34DEBE06-2DC3-4730-A54B-4666B0942E06}" destId="{8BCE8E2C-1FE2-4568-B63B-C3B82725823B}" srcOrd="1" destOrd="0" presId="urn:microsoft.com/office/officeart/2005/8/layout/list1"/>
    <dgm:cxn modelId="{4367AA08-10C2-46C6-AC15-A7C4F0623A52}" type="presParOf" srcId="{4A9F2488-D5A1-4C29-BF1A-0A94ADC2D90B}" destId="{B5CE473F-6FD1-4F91-9955-4C312654054F}" srcOrd="5" destOrd="0" presId="urn:microsoft.com/office/officeart/2005/8/layout/list1"/>
    <dgm:cxn modelId="{BF3CBE77-C401-41C7-B466-DFB1BFE45A66}" type="presParOf" srcId="{4A9F2488-D5A1-4C29-BF1A-0A94ADC2D90B}" destId="{0ECC0DAE-0125-4BE1-B1C2-A37B68D08042}" srcOrd="6" destOrd="0" presId="urn:microsoft.com/office/officeart/2005/8/layout/list1"/>
    <dgm:cxn modelId="{A2B36195-AFA2-4241-8AFE-11DC0B9BF8D6}" type="presParOf" srcId="{4A9F2488-D5A1-4C29-BF1A-0A94ADC2D90B}" destId="{5E91E9AB-72A3-4C6C-B393-51CE5A6BCD51}" srcOrd="7" destOrd="0" presId="urn:microsoft.com/office/officeart/2005/8/layout/list1"/>
    <dgm:cxn modelId="{35C2C0F1-DCC9-465E-B844-F9333E0D8747}" type="presParOf" srcId="{4A9F2488-D5A1-4C29-BF1A-0A94ADC2D90B}" destId="{3F9BFC02-5CAA-4237-B771-A599DF14EF3C}" srcOrd="8" destOrd="0" presId="urn:microsoft.com/office/officeart/2005/8/layout/list1"/>
    <dgm:cxn modelId="{EE3F6D96-3853-496C-95CB-4427319F9B6B}" type="presParOf" srcId="{3F9BFC02-5CAA-4237-B771-A599DF14EF3C}" destId="{9F0B12F7-8E22-4EB5-B38F-B2ECB8645C44}" srcOrd="0" destOrd="0" presId="urn:microsoft.com/office/officeart/2005/8/layout/list1"/>
    <dgm:cxn modelId="{1A2DA9AE-BC06-4498-896E-339F66E12FBD}" type="presParOf" srcId="{3F9BFC02-5CAA-4237-B771-A599DF14EF3C}" destId="{C0B5E403-7EFB-4A97-B72E-5CA78FC3D651}" srcOrd="1" destOrd="0" presId="urn:microsoft.com/office/officeart/2005/8/layout/list1"/>
    <dgm:cxn modelId="{37A5C6BA-8C27-4011-9EDC-D8B2B07476C5}" type="presParOf" srcId="{4A9F2488-D5A1-4C29-BF1A-0A94ADC2D90B}" destId="{A1F56E8E-E57E-4DDD-849D-C831406B58D2}" srcOrd="9" destOrd="0" presId="urn:microsoft.com/office/officeart/2005/8/layout/list1"/>
    <dgm:cxn modelId="{ACAA3940-09A6-4724-8B5B-A772281C4B58}" type="presParOf" srcId="{4A9F2488-D5A1-4C29-BF1A-0A94ADC2D90B}" destId="{E234658D-9FB7-47F6-B4E1-07B59CB30B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637831-5754-489B-BF62-A5073843EFC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47EFB3-72E4-4AEF-A0AE-CE7EBEA1F438}">
      <dgm:prSet phldrT="[Text]"/>
      <dgm:spPr/>
      <dgm:t>
        <a:bodyPr/>
        <a:lstStyle/>
        <a:p>
          <a:r>
            <a:rPr lang="ka-GE" dirty="0" smtClean="0"/>
            <a:t>თბილისი    47 (53%)</a:t>
          </a:r>
          <a:endParaRPr lang="en-US" dirty="0"/>
        </a:p>
      </dgm:t>
    </dgm:pt>
    <dgm:pt modelId="{C7F7204A-D649-482F-93F3-488F18BFDE84}" type="parTrans" cxnId="{EAB7FDB1-4BCD-4BAA-B0C3-0FBD5D92AB45}">
      <dgm:prSet/>
      <dgm:spPr/>
      <dgm:t>
        <a:bodyPr/>
        <a:lstStyle/>
        <a:p>
          <a:endParaRPr lang="en-US"/>
        </a:p>
      </dgm:t>
    </dgm:pt>
    <dgm:pt modelId="{70EEC99C-FB3F-47E3-BDC8-19E7F537F658}" type="sibTrans" cxnId="{EAB7FDB1-4BCD-4BAA-B0C3-0FBD5D92AB45}">
      <dgm:prSet/>
      <dgm:spPr/>
      <dgm:t>
        <a:bodyPr/>
        <a:lstStyle/>
        <a:p>
          <a:endParaRPr lang="en-US"/>
        </a:p>
      </dgm:t>
    </dgm:pt>
    <dgm:pt modelId="{6E31DB02-A811-4F39-B15B-9ADC283E8F2E}">
      <dgm:prSet phldrT="[Text]"/>
      <dgm:spPr/>
      <dgm:t>
        <a:bodyPr/>
        <a:lstStyle/>
        <a:p>
          <a:r>
            <a:rPr lang="ka-GE" dirty="0" smtClean="0"/>
            <a:t>ქუთაისი       5 (31%)</a:t>
          </a:r>
          <a:endParaRPr lang="en-US" dirty="0"/>
        </a:p>
      </dgm:t>
    </dgm:pt>
    <dgm:pt modelId="{2383641B-7DD5-49BF-ACA7-C80BCBE8016E}" type="parTrans" cxnId="{E641935A-64F4-4B95-9A09-1C6E226925C4}">
      <dgm:prSet/>
      <dgm:spPr/>
      <dgm:t>
        <a:bodyPr/>
        <a:lstStyle/>
        <a:p>
          <a:endParaRPr lang="en-US"/>
        </a:p>
      </dgm:t>
    </dgm:pt>
    <dgm:pt modelId="{B7E29E4A-AF7B-4667-A61E-A0E1DD0BFD25}" type="sibTrans" cxnId="{E641935A-64F4-4B95-9A09-1C6E226925C4}">
      <dgm:prSet/>
      <dgm:spPr/>
      <dgm:t>
        <a:bodyPr/>
        <a:lstStyle/>
        <a:p>
          <a:endParaRPr lang="en-US"/>
        </a:p>
      </dgm:t>
    </dgm:pt>
    <dgm:pt modelId="{A07673FF-FE2B-4C97-BDFA-7C390B62AD96}">
      <dgm:prSet phldrT="[Text]"/>
      <dgm:spPr/>
      <dgm:t>
        <a:bodyPr/>
        <a:lstStyle/>
        <a:p>
          <a:r>
            <a:rPr lang="ka-GE" dirty="0" smtClean="0"/>
            <a:t>ბათუმი         1 (10%)</a:t>
          </a:r>
          <a:endParaRPr lang="en-US" dirty="0"/>
        </a:p>
      </dgm:t>
    </dgm:pt>
    <dgm:pt modelId="{BA9702B9-5139-4E02-805A-3AD94D1A3536}" type="parTrans" cxnId="{CAE1FDE9-27C2-4E8E-8891-F91D1680CFC2}">
      <dgm:prSet/>
      <dgm:spPr/>
      <dgm:t>
        <a:bodyPr/>
        <a:lstStyle/>
        <a:p>
          <a:endParaRPr lang="en-US"/>
        </a:p>
      </dgm:t>
    </dgm:pt>
    <dgm:pt modelId="{CDB5F4A8-7E3F-44EF-BCBC-902BE6DA7F5A}" type="sibTrans" cxnId="{CAE1FDE9-27C2-4E8E-8891-F91D1680CFC2}">
      <dgm:prSet/>
      <dgm:spPr/>
      <dgm:t>
        <a:bodyPr/>
        <a:lstStyle/>
        <a:p>
          <a:endParaRPr lang="en-US"/>
        </a:p>
      </dgm:t>
    </dgm:pt>
    <dgm:pt modelId="{4A9F2488-D5A1-4C29-BF1A-0A94ADC2D90B}" type="pres">
      <dgm:prSet presAssocID="{02637831-5754-489B-BF62-A5073843EF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B67BE-1052-44AD-A073-CD69BB5F5AFA}" type="pres">
      <dgm:prSet presAssocID="{6E47EFB3-72E4-4AEF-A0AE-CE7EBEA1F438}" presName="parentLin" presStyleCnt="0"/>
      <dgm:spPr/>
    </dgm:pt>
    <dgm:pt modelId="{0C6D5169-2A81-4D1A-8A08-337E1673B84B}" type="pres">
      <dgm:prSet presAssocID="{6E47EFB3-72E4-4AEF-A0AE-CE7EBEA1F43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5334A4E-8CA1-4DBD-8F7C-3F16E0B45551}" type="pres">
      <dgm:prSet presAssocID="{6E47EFB3-72E4-4AEF-A0AE-CE7EBEA1F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AC31B-5F1B-4671-A559-340F2165837C}" type="pres">
      <dgm:prSet presAssocID="{6E47EFB3-72E4-4AEF-A0AE-CE7EBEA1F438}" presName="negativeSpace" presStyleCnt="0"/>
      <dgm:spPr/>
    </dgm:pt>
    <dgm:pt modelId="{F34C9EF6-B7B3-4964-8148-7B3AA5D91740}" type="pres">
      <dgm:prSet presAssocID="{6E47EFB3-72E4-4AEF-A0AE-CE7EBEA1F438}" presName="childText" presStyleLbl="conFgAcc1" presStyleIdx="0" presStyleCnt="3">
        <dgm:presLayoutVars>
          <dgm:bulletEnabled val="1"/>
        </dgm:presLayoutVars>
      </dgm:prSet>
      <dgm:spPr/>
    </dgm:pt>
    <dgm:pt modelId="{DF345020-C37F-406E-A5BE-AC3C2C3C57AC}" type="pres">
      <dgm:prSet presAssocID="{70EEC99C-FB3F-47E3-BDC8-19E7F537F658}" presName="spaceBetweenRectangles" presStyleCnt="0"/>
      <dgm:spPr/>
    </dgm:pt>
    <dgm:pt modelId="{34DEBE06-2DC3-4730-A54B-4666B0942E06}" type="pres">
      <dgm:prSet presAssocID="{6E31DB02-A811-4F39-B15B-9ADC283E8F2E}" presName="parentLin" presStyleCnt="0"/>
      <dgm:spPr/>
    </dgm:pt>
    <dgm:pt modelId="{8C269D8F-8981-422C-9C1F-7ED17CEAC47A}" type="pres">
      <dgm:prSet presAssocID="{6E31DB02-A811-4F39-B15B-9ADC283E8F2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BCE8E2C-1FE2-4568-B63B-C3B82725823B}" type="pres">
      <dgm:prSet presAssocID="{6E31DB02-A811-4F39-B15B-9ADC283E8F2E}" presName="parentText" presStyleLbl="node1" presStyleIdx="1" presStyleCnt="3" custLinFactNeighborX="10550" custLinFactNeighborY="-5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473F-6FD1-4F91-9955-4C312654054F}" type="pres">
      <dgm:prSet presAssocID="{6E31DB02-A811-4F39-B15B-9ADC283E8F2E}" presName="negativeSpace" presStyleCnt="0"/>
      <dgm:spPr/>
    </dgm:pt>
    <dgm:pt modelId="{0ECC0DAE-0125-4BE1-B1C2-A37B68D08042}" type="pres">
      <dgm:prSet presAssocID="{6E31DB02-A811-4F39-B15B-9ADC283E8F2E}" presName="childText" presStyleLbl="conFgAcc1" presStyleIdx="1" presStyleCnt="3">
        <dgm:presLayoutVars>
          <dgm:bulletEnabled val="1"/>
        </dgm:presLayoutVars>
      </dgm:prSet>
      <dgm:spPr/>
    </dgm:pt>
    <dgm:pt modelId="{5E91E9AB-72A3-4C6C-B393-51CE5A6BCD51}" type="pres">
      <dgm:prSet presAssocID="{B7E29E4A-AF7B-4667-A61E-A0E1DD0BFD25}" presName="spaceBetweenRectangles" presStyleCnt="0"/>
      <dgm:spPr/>
    </dgm:pt>
    <dgm:pt modelId="{3F9BFC02-5CAA-4237-B771-A599DF14EF3C}" type="pres">
      <dgm:prSet presAssocID="{A07673FF-FE2B-4C97-BDFA-7C390B62AD96}" presName="parentLin" presStyleCnt="0"/>
      <dgm:spPr/>
    </dgm:pt>
    <dgm:pt modelId="{9F0B12F7-8E22-4EB5-B38F-B2ECB8645C44}" type="pres">
      <dgm:prSet presAssocID="{A07673FF-FE2B-4C97-BDFA-7C390B62AD9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0B5E403-7EFB-4A97-B72E-5CA78FC3D651}" type="pres">
      <dgm:prSet presAssocID="{A07673FF-FE2B-4C97-BDFA-7C390B62A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56E8E-E57E-4DDD-849D-C831406B58D2}" type="pres">
      <dgm:prSet presAssocID="{A07673FF-FE2B-4C97-BDFA-7C390B62AD96}" presName="negativeSpace" presStyleCnt="0"/>
      <dgm:spPr/>
    </dgm:pt>
    <dgm:pt modelId="{E234658D-9FB7-47F6-B4E1-07B59CB30BFA}" type="pres">
      <dgm:prSet presAssocID="{A07673FF-FE2B-4C97-BDFA-7C390B62AD9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AE1FDE9-27C2-4E8E-8891-F91D1680CFC2}" srcId="{02637831-5754-489B-BF62-A5073843EFC5}" destId="{A07673FF-FE2B-4C97-BDFA-7C390B62AD96}" srcOrd="2" destOrd="0" parTransId="{BA9702B9-5139-4E02-805A-3AD94D1A3536}" sibTransId="{CDB5F4A8-7E3F-44EF-BCBC-902BE6DA7F5A}"/>
    <dgm:cxn modelId="{71CBC96F-D4E8-420C-B5C5-1A461C759C45}" type="presOf" srcId="{6E31DB02-A811-4F39-B15B-9ADC283E8F2E}" destId="{8C269D8F-8981-422C-9C1F-7ED17CEAC47A}" srcOrd="0" destOrd="0" presId="urn:microsoft.com/office/officeart/2005/8/layout/list1"/>
    <dgm:cxn modelId="{5E54E7CC-00D8-4AA4-AC19-64392DF97977}" type="presOf" srcId="{A07673FF-FE2B-4C97-BDFA-7C390B62AD96}" destId="{C0B5E403-7EFB-4A97-B72E-5CA78FC3D651}" srcOrd="1" destOrd="0" presId="urn:microsoft.com/office/officeart/2005/8/layout/list1"/>
    <dgm:cxn modelId="{A9852358-42CD-4E82-A202-BDA2486F836F}" type="presOf" srcId="{6E31DB02-A811-4F39-B15B-9ADC283E8F2E}" destId="{8BCE8E2C-1FE2-4568-B63B-C3B82725823B}" srcOrd="1" destOrd="0" presId="urn:microsoft.com/office/officeart/2005/8/layout/list1"/>
    <dgm:cxn modelId="{E641935A-64F4-4B95-9A09-1C6E226925C4}" srcId="{02637831-5754-489B-BF62-A5073843EFC5}" destId="{6E31DB02-A811-4F39-B15B-9ADC283E8F2E}" srcOrd="1" destOrd="0" parTransId="{2383641B-7DD5-49BF-ACA7-C80BCBE8016E}" sibTransId="{B7E29E4A-AF7B-4667-A61E-A0E1DD0BFD25}"/>
    <dgm:cxn modelId="{671C5D69-5A75-40F5-9E73-B0A04657D52A}" type="presOf" srcId="{6E47EFB3-72E4-4AEF-A0AE-CE7EBEA1F438}" destId="{0C6D5169-2A81-4D1A-8A08-337E1673B84B}" srcOrd="0" destOrd="0" presId="urn:microsoft.com/office/officeart/2005/8/layout/list1"/>
    <dgm:cxn modelId="{EAB7FDB1-4BCD-4BAA-B0C3-0FBD5D92AB45}" srcId="{02637831-5754-489B-BF62-A5073843EFC5}" destId="{6E47EFB3-72E4-4AEF-A0AE-CE7EBEA1F438}" srcOrd="0" destOrd="0" parTransId="{C7F7204A-D649-482F-93F3-488F18BFDE84}" sibTransId="{70EEC99C-FB3F-47E3-BDC8-19E7F537F658}"/>
    <dgm:cxn modelId="{E90B00DF-51C5-4835-84AB-D42E2EF0899C}" type="presOf" srcId="{6E47EFB3-72E4-4AEF-A0AE-CE7EBEA1F438}" destId="{C5334A4E-8CA1-4DBD-8F7C-3F16E0B45551}" srcOrd="1" destOrd="0" presId="urn:microsoft.com/office/officeart/2005/8/layout/list1"/>
    <dgm:cxn modelId="{6FBE8EEB-25B7-430B-94D9-CA9A587EBD5F}" type="presOf" srcId="{A07673FF-FE2B-4C97-BDFA-7C390B62AD96}" destId="{9F0B12F7-8E22-4EB5-B38F-B2ECB8645C44}" srcOrd="0" destOrd="0" presId="urn:microsoft.com/office/officeart/2005/8/layout/list1"/>
    <dgm:cxn modelId="{72E844CA-11E2-4722-B9E5-5DC98B4D9C30}" type="presOf" srcId="{02637831-5754-489B-BF62-A5073843EFC5}" destId="{4A9F2488-D5A1-4C29-BF1A-0A94ADC2D90B}" srcOrd="0" destOrd="0" presId="urn:microsoft.com/office/officeart/2005/8/layout/list1"/>
    <dgm:cxn modelId="{245E4F97-C646-4CC6-BF25-68AC02AA7DB4}" type="presParOf" srcId="{4A9F2488-D5A1-4C29-BF1A-0A94ADC2D90B}" destId="{514B67BE-1052-44AD-A073-CD69BB5F5AFA}" srcOrd="0" destOrd="0" presId="urn:microsoft.com/office/officeart/2005/8/layout/list1"/>
    <dgm:cxn modelId="{177065DF-109C-4405-BED7-96598D49AA92}" type="presParOf" srcId="{514B67BE-1052-44AD-A073-CD69BB5F5AFA}" destId="{0C6D5169-2A81-4D1A-8A08-337E1673B84B}" srcOrd="0" destOrd="0" presId="urn:microsoft.com/office/officeart/2005/8/layout/list1"/>
    <dgm:cxn modelId="{1EB0A438-EF05-44E2-9E3A-94108925D04F}" type="presParOf" srcId="{514B67BE-1052-44AD-A073-CD69BB5F5AFA}" destId="{C5334A4E-8CA1-4DBD-8F7C-3F16E0B45551}" srcOrd="1" destOrd="0" presId="urn:microsoft.com/office/officeart/2005/8/layout/list1"/>
    <dgm:cxn modelId="{FDB9FCF5-9830-476E-98C3-A621D2C3EE56}" type="presParOf" srcId="{4A9F2488-D5A1-4C29-BF1A-0A94ADC2D90B}" destId="{752AC31B-5F1B-4671-A559-340F2165837C}" srcOrd="1" destOrd="0" presId="urn:microsoft.com/office/officeart/2005/8/layout/list1"/>
    <dgm:cxn modelId="{6E2F5F2C-5815-4740-BF18-3BF2C60E822E}" type="presParOf" srcId="{4A9F2488-D5A1-4C29-BF1A-0A94ADC2D90B}" destId="{F34C9EF6-B7B3-4964-8148-7B3AA5D91740}" srcOrd="2" destOrd="0" presId="urn:microsoft.com/office/officeart/2005/8/layout/list1"/>
    <dgm:cxn modelId="{2E9F1014-916E-43E2-9023-732FE6FF754A}" type="presParOf" srcId="{4A9F2488-D5A1-4C29-BF1A-0A94ADC2D90B}" destId="{DF345020-C37F-406E-A5BE-AC3C2C3C57AC}" srcOrd="3" destOrd="0" presId="urn:microsoft.com/office/officeart/2005/8/layout/list1"/>
    <dgm:cxn modelId="{F6C5A5FC-9AF4-4E1A-8079-C7D0BEE3C814}" type="presParOf" srcId="{4A9F2488-D5A1-4C29-BF1A-0A94ADC2D90B}" destId="{34DEBE06-2DC3-4730-A54B-4666B0942E06}" srcOrd="4" destOrd="0" presId="urn:microsoft.com/office/officeart/2005/8/layout/list1"/>
    <dgm:cxn modelId="{B679AD37-3CCB-4D37-B527-A6FE7E68F979}" type="presParOf" srcId="{34DEBE06-2DC3-4730-A54B-4666B0942E06}" destId="{8C269D8F-8981-422C-9C1F-7ED17CEAC47A}" srcOrd="0" destOrd="0" presId="urn:microsoft.com/office/officeart/2005/8/layout/list1"/>
    <dgm:cxn modelId="{A8DAFC66-F5F7-4097-BCC2-4EEEFFE66666}" type="presParOf" srcId="{34DEBE06-2DC3-4730-A54B-4666B0942E06}" destId="{8BCE8E2C-1FE2-4568-B63B-C3B82725823B}" srcOrd="1" destOrd="0" presId="urn:microsoft.com/office/officeart/2005/8/layout/list1"/>
    <dgm:cxn modelId="{4367AA08-10C2-46C6-AC15-A7C4F0623A52}" type="presParOf" srcId="{4A9F2488-D5A1-4C29-BF1A-0A94ADC2D90B}" destId="{B5CE473F-6FD1-4F91-9955-4C312654054F}" srcOrd="5" destOrd="0" presId="urn:microsoft.com/office/officeart/2005/8/layout/list1"/>
    <dgm:cxn modelId="{BF3CBE77-C401-41C7-B466-DFB1BFE45A66}" type="presParOf" srcId="{4A9F2488-D5A1-4C29-BF1A-0A94ADC2D90B}" destId="{0ECC0DAE-0125-4BE1-B1C2-A37B68D08042}" srcOrd="6" destOrd="0" presId="urn:microsoft.com/office/officeart/2005/8/layout/list1"/>
    <dgm:cxn modelId="{A2B36195-AFA2-4241-8AFE-11DC0B9BF8D6}" type="presParOf" srcId="{4A9F2488-D5A1-4C29-BF1A-0A94ADC2D90B}" destId="{5E91E9AB-72A3-4C6C-B393-51CE5A6BCD51}" srcOrd="7" destOrd="0" presId="urn:microsoft.com/office/officeart/2005/8/layout/list1"/>
    <dgm:cxn modelId="{35C2C0F1-DCC9-465E-B844-F9333E0D8747}" type="presParOf" srcId="{4A9F2488-D5A1-4C29-BF1A-0A94ADC2D90B}" destId="{3F9BFC02-5CAA-4237-B771-A599DF14EF3C}" srcOrd="8" destOrd="0" presId="urn:microsoft.com/office/officeart/2005/8/layout/list1"/>
    <dgm:cxn modelId="{EE3F6D96-3853-496C-95CB-4427319F9B6B}" type="presParOf" srcId="{3F9BFC02-5CAA-4237-B771-A599DF14EF3C}" destId="{9F0B12F7-8E22-4EB5-B38F-B2ECB8645C44}" srcOrd="0" destOrd="0" presId="urn:microsoft.com/office/officeart/2005/8/layout/list1"/>
    <dgm:cxn modelId="{1A2DA9AE-BC06-4498-896E-339F66E12FBD}" type="presParOf" srcId="{3F9BFC02-5CAA-4237-B771-A599DF14EF3C}" destId="{C0B5E403-7EFB-4A97-B72E-5CA78FC3D651}" srcOrd="1" destOrd="0" presId="urn:microsoft.com/office/officeart/2005/8/layout/list1"/>
    <dgm:cxn modelId="{37A5C6BA-8C27-4011-9EDC-D8B2B07476C5}" type="presParOf" srcId="{4A9F2488-D5A1-4C29-BF1A-0A94ADC2D90B}" destId="{A1F56E8E-E57E-4DDD-849D-C831406B58D2}" srcOrd="9" destOrd="0" presId="urn:microsoft.com/office/officeart/2005/8/layout/list1"/>
    <dgm:cxn modelId="{ACAA3940-09A6-4724-8B5B-A772281C4B58}" type="presParOf" srcId="{4A9F2488-D5A1-4C29-BF1A-0A94ADC2D90B}" destId="{E234658D-9FB7-47F6-B4E1-07B59CB30B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C9EF6-B7B3-4964-8148-7B3AA5D91740}">
      <dsp:nvSpPr>
        <dsp:cNvPr id="0" name=""/>
        <dsp:cNvSpPr/>
      </dsp:nvSpPr>
      <dsp:spPr>
        <a:xfrm>
          <a:off x="0" y="50450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34A4E-8CA1-4DBD-8F7C-3F16E0B45551}">
      <dsp:nvSpPr>
        <dsp:cNvPr id="0" name=""/>
        <dsp:cNvSpPr/>
      </dsp:nvSpPr>
      <dsp:spPr>
        <a:xfrm>
          <a:off x="411480" y="46941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თბილისი    100%</a:t>
          </a:r>
          <a:endParaRPr lang="en-US" sz="3100" kern="1200" dirty="0"/>
        </a:p>
      </dsp:txBody>
      <dsp:txXfrm>
        <a:off x="456152" y="91613"/>
        <a:ext cx="5671376" cy="825776"/>
      </dsp:txXfrm>
    </dsp:sp>
    <dsp:sp modelId="{0ECC0DAE-0125-4BE1-B1C2-A37B68D08042}">
      <dsp:nvSpPr>
        <dsp:cNvPr id="0" name=""/>
        <dsp:cNvSpPr/>
      </dsp:nvSpPr>
      <dsp:spPr>
        <a:xfrm>
          <a:off x="0" y="191066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E8E2C-1FE2-4568-B63B-C3B82725823B}">
      <dsp:nvSpPr>
        <dsp:cNvPr id="0" name=""/>
        <dsp:cNvSpPr/>
      </dsp:nvSpPr>
      <dsp:spPr>
        <a:xfrm>
          <a:off x="454891" y="1447802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ქუთაისი       76%</a:t>
          </a:r>
          <a:endParaRPr lang="en-US" sz="3100" kern="1200" dirty="0"/>
        </a:p>
      </dsp:txBody>
      <dsp:txXfrm>
        <a:off x="499563" y="1492474"/>
        <a:ext cx="5671376" cy="825776"/>
      </dsp:txXfrm>
    </dsp:sp>
    <dsp:sp modelId="{E234658D-9FB7-47F6-B4E1-07B59CB30BFA}">
      <dsp:nvSpPr>
        <dsp:cNvPr id="0" name=""/>
        <dsp:cNvSpPr/>
      </dsp:nvSpPr>
      <dsp:spPr>
        <a:xfrm>
          <a:off x="0" y="331682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5E403-7EFB-4A97-B72E-5CA78FC3D651}">
      <dsp:nvSpPr>
        <dsp:cNvPr id="0" name=""/>
        <dsp:cNvSpPr/>
      </dsp:nvSpPr>
      <dsp:spPr>
        <a:xfrm>
          <a:off x="411480" y="2859261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ბათუმი         100%</a:t>
          </a:r>
          <a:endParaRPr lang="en-US" sz="3100" kern="1200" dirty="0"/>
        </a:p>
      </dsp:txBody>
      <dsp:txXfrm>
        <a:off x="456152" y="2903933"/>
        <a:ext cx="5671376" cy="825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C9EF6-B7B3-4964-8148-7B3AA5D91740}">
      <dsp:nvSpPr>
        <dsp:cNvPr id="0" name=""/>
        <dsp:cNvSpPr/>
      </dsp:nvSpPr>
      <dsp:spPr>
        <a:xfrm>
          <a:off x="0" y="982739"/>
          <a:ext cx="4112491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34A4E-8CA1-4DBD-8F7C-3F16E0B45551}">
      <dsp:nvSpPr>
        <dsp:cNvPr id="0" name=""/>
        <dsp:cNvSpPr/>
      </dsp:nvSpPr>
      <dsp:spPr>
        <a:xfrm>
          <a:off x="205624" y="658019"/>
          <a:ext cx="2878743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თბილისი    22 (25%)</a:t>
          </a:r>
          <a:endParaRPr lang="en-US" sz="2200" kern="1200" dirty="0"/>
        </a:p>
      </dsp:txBody>
      <dsp:txXfrm>
        <a:off x="237327" y="689722"/>
        <a:ext cx="2815337" cy="586034"/>
      </dsp:txXfrm>
    </dsp:sp>
    <dsp:sp modelId="{0ECC0DAE-0125-4BE1-B1C2-A37B68D08042}">
      <dsp:nvSpPr>
        <dsp:cNvPr id="0" name=""/>
        <dsp:cNvSpPr/>
      </dsp:nvSpPr>
      <dsp:spPr>
        <a:xfrm>
          <a:off x="0" y="1980659"/>
          <a:ext cx="4112491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E8E2C-1FE2-4568-B63B-C3B82725823B}">
      <dsp:nvSpPr>
        <dsp:cNvPr id="0" name=""/>
        <dsp:cNvSpPr/>
      </dsp:nvSpPr>
      <dsp:spPr>
        <a:xfrm>
          <a:off x="227317" y="1652179"/>
          <a:ext cx="2878743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ქუთაისი       1 (6%)</a:t>
          </a:r>
          <a:endParaRPr lang="en-US" sz="2200" kern="1200" dirty="0"/>
        </a:p>
      </dsp:txBody>
      <dsp:txXfrm>
        <a:off x="259020" y="1683882"/>
        <a:ext cx="2815337" cy="586034"/>
      </dsp:txXfrm>
    </dsp:sp>
    <dsp:sp modelId="{E234658D-9FB7-47F6-B4E1-07B59CB30BFA}">
      <dsp:nvSpPr>
        <dsp:cNvPr id="0" name=""/>
        <dsp:cNvSpPr/>
      </dsp:nvSpPr>
      <dsp:spPr>
        <a:xfrm>
          <a:off x="0" y="2978579"/>
          <a:ext cx="4112491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5E403-7EFB-4A97-B72E-5CA78FC3D651}">
      <dsp:nvSpPr>
        <dsp:cNvPr id="0" name=""/>
        <dsp:cNvSpPr/>
      </dsp:nvSpPr>
      <dsp:spPr>
        <a:xfrm>
          <a:off x="205624" y="2653859"/>
          <a:ext cx="2878743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ბათუმი         0</a:t>
          </a:r>
          <a:endParaRPr lang="en-US" sz="2200" kern="1200" dirty="0"/>
        </a:p>
      </dsp:txBody>
      <dsp:txXfrm>
        <a:off x="237327" y="2685562"/>
        <a:ext cx="2815337" cy="58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C9EF6-B7B3-4964-8148-7B3AA5D91740}">
      <dsp:nvSpPr>
        <dsp:cNvPr id="0" name=""/>
        <dsp:cNvSpPr/>
      </dsp:nvSpPr>
      <dsp:spPr>
        <a:xfrm>
          <a:off x="0" y="982739"/>
          <a:ext cx="4112491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34A4E-8CA1-4DBD-8F7C-3F16E0B45551}">
      <dsp:nvSpPr>
        <dsp:cNvPr id="0" name=""/>
        <dsp:cNvSpPr/>
      </dsp:nvSpPr>
      <dsp:spPr>
        <a:xfrm>
          <a:off x="205624" y="658019"/>
          <a:ext cx="2878743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თბილისი    58 (65%)</a:t>
          </a:r>
          <a:endParaRPr lang="en-US" sz="2200" kern="1200" dirty="0"/>
        </a:p>
      </dsp:txBody>
      <dsp:txXfrm>
        <a:off x="237327" y="689722"/>
        <a:ext cx="2815337" cy="586034"/>
      </dsp:txXfrm>
    </dsp:sp>
    <dsp:sp modelId="{0ECC0DAE-0125-4BE1-B1C2-A37B68D08042}">
      <dsp:nvSpPr>
        <dsp:cNvPr id="0" name=""/>
        <dsp:cNvSpPr/>
      </dsp:nvSpPr>
      <dsp:spPr>
        <a:xfrm>
          <a:off x="0" y="1980659"/>
          <a:ext cx="4112491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E8E2C-1FE2-4568-B63B-C3B82725823B}">
      <dsp:nvSpPr>
        <dsp:cNvPr id="0" name=""/>
        <dsp:cNvSpPr/>
      </dsp:nvSpPr>
      <dsp:spPr>
        <a:xfrm>
          <a:off x="227317" y="1652179"/>
          <a:ext cx="2878743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ქუთაისი       7 (44%)</a:t>
          </a:r>
          <a:endParaRPr lang="en-US" sz="2200" kern="1200" dirty="0"/>
        </a:p>
      </dsp:txBody>
      <dsp:txXfrm>
        <a:off x="259020" y="1683882"/>
        <a:ext cx="2815337" cy="586034"/>
      </dsp:txXfrm>
    </dsp:sp>
    <dsp:sp modelId="{E234658D-9FB7-47F6-B4E1-07B59CB30BFA}">
      <dsp:nvSpPr>
        <dsp:cNvPr id="0" name=""/>
        <dsp:cNvSpPr/>
      </dsp:nvSpPr>
      <dsp:spPr>
        <a:xfrm>
          <a:off x="0" y="2978579"/>
          <a:ext cx="4112491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5E403-7EFB-4A97-B72E-5CA78FC3D651}">
      <dsp:nvSpPr>
        <dsp:cNvPr id="0" name=""/>
        <dsp:cNvSpPr/>
      </dsp:nvSpPr>
      <dsp:spPr>
        <a:xfrm>
          <a:off x="205624" y="2653859"/>
          <a:ext cx="2878743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810" tIns="0" rIns="10881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ბათუმი         4 (40%)</a:t>
          </a:r>
          <a:endParaRPr lang="en-US" sz="2200" kern="1200" dirty="0"/>
        </a:p>
      </dsp:txBody>
      <dsp:txXfrm>
        <a:off x="237327" y="2685562"/>
        <a:ext cx="2815337" cy="5860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C9EF6-B7B3-4964-8148-7B3AA5D91740}">
      <dsp:nvSpPr>
        <dsp:cNvPr id="0" name=""/>
        <dsp:cNvSpPr/>
      </dsp:nvSpPr>
      <dsp:spPr>
        <a:xfrm>
          <a:off x="0" y="50450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34A4E-8CA1-4DBD-8F7C-3F16E0B45551}">
      <dsp:nvSpPr>
        <dsp:cNvPr id="0" name=""/>
        <dsp:cNvSpPr/>
      </dsp:nvSpPr>
      <dsp:spPr>
        <a:xfrm>
          <a:off x="411480" y="46941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თბილისი    47 (53%)</a:t>
          </a:r>
          <a:endParaRPr lang="en-US" sz="3100" kern="1200" dirty="0"/>
        </a:p>
      </dsp:txBody>
      <dsp:txXfrm>
        <a:off x="456152" y="91613"/>
        <a:ext cx="5671376" cy="825776"/>
      </dsp:txXfrm>
    </dsp:sp>
    <dsp:sp modelId="{0ECC0DAE-0125-4BE1-B1C2-A37B68D08042}">
      <dsp:nvSpPr>
        <dsp:cNvPr id="0" name=""/>
        <dsp:cNvSpPr/>
      </dsp:nvSpPr>
      <dsp:spPr>
        <a:xfrm>
          <a:off x="0" y="191066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E8E2C-1FE2-4568-B63B-C3B82725823B}">
      <dsp:nvSpPr>
        <dsp:cNvPr id="0" name=""/>
        <dsp:cNvSpPr/>
      </dsp:nvSpPr>
      <dsp:spPr>
        <a:xfrm>
          <a:off x="454891" y="1447802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ქუთაისი       5 (31%)</a:t>
          </a:r>
          <a:endParaRPr lang="en-US" sz="3100" kern="1200" dirty="0"/>
        </a:p>
      </dsp:txBody>
      <dsp:txXfrm>
        <a:off x="499563" y="1492474"/>
        <a:ext cx="5671376" cy="825776"/>
      </dsp:txXfrm>
    </dsp:sp>
    <dsp:sp modelId="{E234658D-9FB7-47F6-B4E1-07B59CB30BFA}">
      <dsp:nvSpPr>
        <dsp:cNvPr id="0" name=""/>
        <dsp:cNvSpPr/>
      </dsp:nvSpPr>
      <dsp:spPr>
        <a:xfrm>
          <a:off x="0" y="331682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5E403-7EFB-4A97-B72E-5CA78FC3D651}">
      <dsp:nvSpPr>
        <dsp:cNvPr id="0" name=""/>
        <dsp:cNvSpPr/>
      </dsp:nvSpPr>
      <dsp:spPr>
        <a:xfrm>
          <a:off x="411480" y="2859261"/>
          <a:ext cx="576072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100" kern="1200" dirty="0" smtClean="0"/>
            <a:t>ბათუმი         1 (10%)</a:t>
          </a:r>
          <a:endParaRPr lang="en-US" sz="3100" kern="1200" dirty="0"/>
        </a:p>
      </dsp:txBody>
      <dsp:txXfrm>
        <a:off x="456152" y="2903933"/>
        <a:ext cx="5671376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3DBB-FFA6-47F5-A71F-B89CEE1FAE68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C593DBB-FFA6-47F5-A71F-B89CEE1FAE68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FF85C40-D418-4F12-8B78-03DDE329709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3733799"/>
          </a:xfrm>
        </p:spPr>
        <p:txBody>
          <a:bodyPr/>
          <a:lstStyle/>
          <a:p>
            <a:r>
              <a:rPr lang="ka-GE" sz="4000" dirty="0" smtClean="0"/>
              <a:t>ჯანმრთელობის შესახებ ელექტრონული ჩანაწერების სისტემა (</a:t>
            </a:r>
            <a:r>
              <a:rPr lang="en-US" sz="4000" dirty="0" smtClean="0"/>
              <a:t>EHR</a:t>
            </a:r>
            <a:r>
              <a:rPr lang="ka-GE" sz="4000" dirty="0" smtClean="0"/>
              <a:t>)</a:t>
            </a:r>
            <a:br>
              <a:rPr lang="ka-GE" sz="4000" dirty="0" smtClean="0"/>
            </a:br>
            <a:r>
              <a:rPr lang="ka-GE" sz="4000" dirty="0" smtClean="0"/>
              <a:t/>
            </a:r>
            <a:br>
              <a:rPr lang="ka-GE" sz="4000" dirty="0" smtClean="0"/>
            </a:br>
            <a:r>
              <a:rPr lang="ka-GE" sz="4000" dirty="0"/>
              <a:t/>
            </a:r>
            <a:br>
              <a:rPr lang="ka-GE" sz="4000" dirty="0"/>
            </a:br>
            <a:r>
              <a:rPr lang="ka-GE" sz="3200" dirty="0" smtClean="0"/>
              <a:t>სად ვართ, პრობლემები, გამოწვევები..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6663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47800"/>
          </a:xfrm>
        </p:spPr>
        <p:txBody>
          <a:bodyPr/>
          <a:lstStyle/>
          <a:p>
            <a:r>
              <a:rPr lang="en-US" sz="4400" dirty="0"/>
              <a:t>EHR </a:t>
            </a:r>
            <a:r>
              <a:rPr lang="ka-GE" sz="4400" dirty="0" smtClean="0"/>
              <a:t>სისტემა - სამომავლო პერსპექტივები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876800"/>
          </a:xfrm>
        </p:spPr>
        <p:txBody>
          <a:bodyPr>
            <a:normAutofit fontScale="92500" lnSpcReduction="20000"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დაწესებულებების ლოკალური </a:t>
            </a:r>
            <a:r>
              <a:rPr lang="en-US" dirty="0" smtClean="0">
                <a:solidFill>
                  <a:schemeClr val="tx1"/>
                </a:solidFill>
              </a:rPr>
              <a:t>EMR </a:t>
            </a:r>
            <a:r>
              <a:rPr lang="ka-GE" dirty="0" smtClean="0">
                <a:solidFill>
                  <a:schemeClr val="tx1"/>
                </a:solidFill>
              </a:rPr>
              <a:t> სისტემების დანერგვის სტიმულირება, რაც ხელს </a:t>
            </a:r>
            <a:r>
              <a:rPr lang="ka-GE" dirty="0" smtClean="0">
                <a:solidFill>
                  <a:schemeClr val="tx1"/>
                </a:solidFill>
              </a:rPr>
              <a:t>შეუწყობს </a:t>
            </a:r>
            <a:r>
              <a:rPr lang="ka-GE" dirty="0" smtClean="0">
                <a:solidFill>
                  <a:schemeClr val="tx1"/>
                </a:solidFill>
              </a:rPr>
              <a:t>როგორც ელ</a:t>
            </a:r>
            <a:r>
              <a:rPr lang="ka-GE" dirty="0" smtClean="0">
                <a:solidFill>
                  <a:schemeClr val="tx1"/>
                </a:solidFill>
              </a:rPr>
              <a:t>. ხელმოწერების </a:t>
            </a:r>
            <a:r>
              <a:rPr lang="ka-GE" dirty="0" smtClean="0">
                <a:solidFill>
                  <a:schemeClr val="tx1"/>
                </a:solidFill>
              </a:rPr>
              <a:t>გამოყენების გავრცელებას, ასევე სამედიცინო დოკუმენტაციის მხოლოდ ელ</a:t>
            </a:r>
            <a:r>
              <a:rPr lang="ka-GE" dirty="0" smtClean="0">
                <a:solidFill>
                  <a:schemeClr val="tx1"/>
                </a:solidFill>
              </a:rPr>
              <a:t>. ფორმით </a:t>
            </a:r>
            <a:r>
              <a:rPr lang="ka-GE" dirty="0" smtClean="0">
                <a:solidFill>
                  <a:schemeClr val="tx1"/>
                </a:solidFill>
              </a:rPr>
              <a:t>წარმოების პრაქტიკის </a:t>
            </a:r>
            <a:r>
              <a:rPr lang="ka-GE" dirty="0" smtClean="0">
                <a:solidFill>
                  <a:schemeClr val="tx1"/>
                </a:solidFill>
              </a:rPr>
              <a:t>დანერგვას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სამედიცინო </a:t>
            </a:r>
            <a:r>
              <a:rPr lang="ka-GE" dirty="0" smtClean="0">
                <a:solidFill>
                  <a:schemeClr val="tx1"/>
                </a:solidFill>
              </a:rPr>
              <a:t>დაწესებულებებში სტატისტიკური ფორმების ცალკე გენერირებისა და გადმოგზავნის, </a:t>
            </a:r>
            <a:r>
              <a:rPr lang="ka-GE" dirty="0" smtClean="0">
                <a:solidFill>
                  <a:schemeClr val="tx1"/>
                </a:solidFill>
              </a:rPr>
              <a:t>ასევე, </a:t>
            </a:r>
            <a:r>
              <a:rPr lang="ka-GE" dirty="0" smtClean="0">
                <a:solidFill>
                  <a:schemeClr val="tx1"/>
                </a:solidFill>
              </a:rPr>
              <a:t>ცალკეული ელ</a:t>
            </a:r>
            <a:r>
              <a:rPr lang="ka-GE" dirty="0" smtClean="0">
                <a:solidFill>
                  <a:schemeClr val="tx1"/>
                </a:solidFill>
              </a:rPr>
              <a:t>. სისტემის </a:t>
            </a:r>
            <a:r>
              <a:rPr lang="ka-GE" dirty="0" smtClean="0">
                <a:solidFill>
                  <a:schemeClr val="tx1"/>
                </a:solidFill>
              </a:rPr>
              <a:t>მიერ მონაცემების მოთხოვნის საჭიროების </a:t>
            </a:r>
            <a:r>
              <a:rPr lang="ka-GE" dirty="0" smtClean="0">
                <a:solidFill>
                  <a:schemeClr val="tx1"/>
                </a:solidFill>
              </a:rPr>
              <a:t>მოხსნა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პაციენტის შესახებ სრულყოფილი ანამნეზის შეკრების და დაგროვების შესაძლებლობა, </a:t>
            </a:r>
            <a:r>
              <a:rPr lang="ka-GE" dirty="0">
                <a:solidFill>
                  <a:schemeClr val="tx1"/>
                </a:solidFill>
              </a:rPr>
              <a:t>რაც უზრუნველყოფს ინფორმაციის </a:t>
            </a:r>
            <a:r>
              <a:rPr lang="ka-GE" dirty="0" smtClean="0">
                <a:solidFill>
                  <a:schemeClr val="tx1"/>
                </a:solidFill>
              </a:rPr>
              <a:t>სიზუსტეს და, შესაბამისად, </a:t>
            </a:r>
            <a:r>
              <a:rPr lang="ka-GE" dirty="0" smtClean="0">
                <a:solidFill>
                  <a:schemeClr val="tx1"/>
                </a:solidFill>
              </a:rPr>
              <a:t>სამედიცინო მომსახურების ხარისხს</a:t>
            </a:r>
            <a:endParaRPr lang="ka-GE" dirty="0" smtClean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3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EHR </a:t>
            </a:r>
            <a:r>
              <a:rPr lang="ka-GE" sz="4400" dirty="0"/>
              <a:t>სისტემა - სამომავლო პერსპექტივები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495800"/>
          </a:xfrm>
        </p:spPr>
        <p:txBody>
          <a:bodyPr>
            <a:normAutofit fontScale="92500" lnSpcReduction="10000"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პერსონალური </a:t>
            </a:r>
            <a:r>
              <a:rPr lang="ka-GE" dirty="0">
                <a:solidFill>
                  <a:schemeClr val="tx1"/>
                </a:solidFill>
              </a:rPr>
              <a:t>მონაცემების კონფიდენციალობის დაცვა, რაც ხელს </a:t>
            </a:r>
            <a:r>
              <a:rPr lang="ka-GE" dirty="0" smtClean="0">
                <a:solidFill>
                  <a:schemeClr val="tx1"/>
                </a:solidFill>
              </a:rPr>
              <a:t>შეუწყობს </a:t>
            </a:r>
            <a:r>
              <a:rPr lang="ka-GE" dirty="0">
                <a:solidFill>
                  <a:schemeClr val="tx1"/>
                </a:solidFill>
              </a:rPr>
              <a:t>შესაბამისი კანონის მოთხოვნების </a:t>
            </a:r>
            <a:r>
              <a:rPr lang="ka-GE" dirty="0" smtClean="0">
                <a:solidFill>
                  <a:schemeClr val="tx1"/>
                </a:solidFill>
              </a:rPr>
              <a:t>რეალიზებას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პაციენტის </a:t>
            </a:r>
            <a:r>
              <a:rPr lang="ka-GE" dirty="0">
                <a:solidFill>
                  <a:schemeClr val="tx1"/>
                </a:solidFill>
              </a:rPr>
              <a:t>გვერდის საშუალებით პაციენტის წვდომა საკუთარ სამედიცინო </a:t>
            </a:r>
            <a:r>
              <a:rPr lang="ka-GE" dirty="0" smtClean="0">
                <a:solidFill>
                  <a:schemeClr val="tx1"/>
                </a:solidFill>
              </a:rPr>
              <a:t>მონაცემებზე და მის ჩართულობას მკურნალობის პროცესში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პაციენტის </a:t>
            </a:r>
            <a:r>
              <a:rPr lang="ka-GE" dirty="0">
                <a:solidFill>
                  <a:schemeClr val="tx1"/>
                </a:solidFill>
              </a:rPr>
              <a:t>გვერდზე რეალიზებული ლოგირების ისტორიის მეშვეობით, პაციენტის მხრიდან მის პერსონალურ ინფორმაციასთან წვდომის კონტროლი, რაც </a:t>
            </a:r>
            <a:r>
              <a:rPr lang="ka-GE" dirty="0" smtClean="0">
                <a:solidFill>
                  <a:schemeClr val="tx1"/>
                </a:solidFill>
              </a:rPr>
              <a:t>გამოიწვევს </a:t>
            </a:r>
            <a:r>
              <a:rPr lang="ka-GE" dirty="0">
                <a:solidFill>
                  <a:schemeClr val="tx1"/>
                </a:solidFill>
              </a:rPr>
              <a:t>პერსონალური მონაცემების დაცვის პროცესში მოქალაქის/პაციენტის როლის </a:t>
            </a:r>
            <a:r>
              <a:rPr lang="ka-GE" dirty="0" smtClean="0">
                <a:solidFill>
                  <a:schemeClr val="tx1"/>
                </a:solidFill>
              </a:rPr>
              <a:t>გააქტიურებას</a:t>
            </a:r>
            <a:endParaRPr lang="ka-G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0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22745"/>
            <a:ext cx="8458200" cy="1295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a-GE" dirty="0" smtClean="0"/>
              <a:t>სტატისტიკა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>
                <a:solidFill>
                  <a:schemeClr val="accent1"/>
                </a:solidFill>
              </a:rPr>
              <a:t>EHR</a:t>
            </a:r>
            <a:r>
              <a:rPr lang="ka-GE" sz="2000" dirty="0" smtClean="0">
                <a:solidFill>
                  <a:schemeClr val="accent1"/>
                </a:solidFill>
              </a:rPr>
              <a:t> სისტემაში ჩართული </a:t>
            </a:r>
            <a:r>
              <a:rPr lang="ka-GE" sz="2000" dirty="0">
                <a:solidFill>
                  <a:schemeClr val="accent1"/>
                </a:solidFill>
              </a:rPr>
              <a:t>ჯანმრთელობის დაცვის სახელმწიფო პროგრამების მიმწოდებელი </a:t>
            </a:r>
            <a:r>
              <a:rPr lang="ka-GE" sz="2000" dirty="0" smtClean="0">
                <a:solidFill>
                  <a:schemeClr val="accent1"/>
                </a:solidFill>
              </a:rPr>
              <a:t>სტაციონარული დაწესებულებები</a:t>
            </a:r>
            <a:endParaRPr lang="en-US" sz="20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780186"/>
              </p:ext>
            </p:extLst>
          </p:nvPr>
        </p:nvGraphicFramePr>
        <p:xfrm>
          <a:off x="459509" y="2286000"/>
          <a:ext cx="8229600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030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6627"/>
            <a:ext cx="8610600" cy="1295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a-GE" dirty="0" smtClean="0"/>
              <a:t>სტატისტიკა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77601"/>
              </p:ext>
            </p:extLst>
          </p:nvPr>
        </p:nvGraphicFramePr>
        <p:xfrm>
          <a:off x="459509" y="2286000"/>
          <a:ext cx="4112491" cy="4190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3154" y="1295400"/>
            <a:ext cx="35052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სტაციონარული დაწესებულებების რაოდენობა, საიდანაც </a:t>
            </a:r>
            <a:r>
              <a:rPr lang="en-US" dirty="0"/>
              <a:t>EHR</a:t>
            </a:r>
            <a:r>
              <a:rPr lang="ka-GE" dirty="0"/>
              <a:t> სისტემაში ჩართულია მხოლოდ 1 ექიმი (</a:t>
            </a:r>
            <a:r>
              <a:rPr lang="ka-GE" dirty="0" smtClean="0"/>
              <a:t>15.02.2019-15.03.2019</a:t>
            </a:r>
            <a:r>
              <a:rPr lang="ka-GE" dirty="0"/>
              <a:t>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38114" y="1295400"/>
            <a:ext cx="35052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სტაციონარული დაწესებულებების რაოდენობა, საიდანაც </a:t>
            </a:r>
            <a:r>
              <a:rPr lang="en-US" dirty="0"/>
              <a:t>EHR</a:t>
            </a:r>
            <a:r>
              <a:rPr lang="ka-GE" dirty="0"/>
              <a:t> სისტემაში ჩართულია 10-მდე ექიმი (</a:t>
            </a:r>
            <a:r>
              <a:rPr lang="ka-GE" dirty="0" smtClean="0"/>
              <a:t>15.02.2019-15.03.2019</a:t>
            </a:r>
            <a:r>
              <a:rPr lang="ka-GE" dirty="0"/>
              <a:t>)</a:t>
            </a:r>
            <a:endParaRPr lang="en-US" dirty="0"/>
          </a:p>
        </p:txBody>
      </p:sp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6239804"/>
              </p:ext>
            </p:extLst>
          </p:nvPr>
        </p:nvGraphicFramePr>
        <p:xfrm>
          <a:off x="4802908" y="2285999"/>
          <a:ext cx="4112491" cy="4190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0828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458200" cy="148705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/>
            </a:r>
            <a:br>
              <a:rPr lang="ka-GE" dirty="0"/>
            </a:br>
            <a:r>
              <a:rPr lang="ka-GE" dirty="0" smtClean="0"/>
              <a:t>სტატისტიკა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ka-GE" sz="2400" dirty="0" smtClean="0"/>
              <a:t>სტაციონარული დაწესებულებების რაოდენობა, საიდანაც გადმოცემულია </a:t>
            </a:r>
            <a:r>
              <a:rPr lang="ka-GE" sz="2400" dirty="0" smtClean="0"/>
              <a:t>მხოლოდ 30-მდე </a:t>
            </a:r>
            <a:r>
              <a:rPr lang="en-US" sz="2400" dirty="0" smtClean="0"/>
              <a:t>EHR </a:t>
            </a:r>
            <a:r>
              <a:rPr lang="ka-GE" sz="2400" dirty="0"/>
              <a:t>ეპიზოდი </a:t>
            </a:r>
            <a:r>
              <a:rPr lang="ka-GE" sz="2400" dirty="0" smtClean="0"/>
              <a:t/>
            </a:r>
            <a:br>
              <a:rPr lang="ka-GE" sz="2400" dirty="0" smtClean="0"/>
            </a:br>
            <a:r>
              <a:rPr lang="ka-GE" sz="2400" dirty="0" smtClean="0"/>
              <a:t>(15.02.2019-15.03.2019)</a:t>
            </a:r>
            <a:endParaRPr lang="en-US" sz="2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3962574"/>
              </p:ext>
            </p:extLst>
          </p:nvPr>
        </p:nvGraphicFramePr>
        <p:xfrm>
          <a:off x="609600" y="2694840"/>
          <a:ext cx="8229600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427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400" dirty="0"/>
              <a:t>EHR </a:t>
            </a:r>
            <a:r>
              <a:rPr lang="ka-GE" sz="4400" dirty="0" smtClean="0"/>
              <a:t>სისტემის გამოყენება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ხარვეზები სახელმწიფო პროგრამების მიმწოდებლების მიერ ყველა სტაციონარული შემთხვევვის შესახებ ინფორმაციის  </a:t>
            </a:r>
            <a:r>
              <a:rPr lang="en-US" dirty="0">
                <a:solidFill>
                  <a:schemeClr val="tx1"/>
                </a:solidFill>
              </a:rPr>
              <a:t>EHR</a:t>
            </a:r>
            <a:r>
              <a:rPr lang="ka-GE" dirty="0">
                <a:solidFill>
                  <a:schemeClr val="tx1"/>
                </a:solidFill>
              </a:rPr>
              <a:t> 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გადაცემასთან დაკავშირებით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სახელმწიფო პროგრამების მიმწოდებელი </a:t>
            </a:r>
            <a:r>
              <a:rPr lang="ka-GE" dirty="0" smtClean="0">
                <a:solidFill>
                  <a:schemeClr val="tx1"/>
                </a:solidFill>
              </a:rPr>
              <a:t>დაწესებულების ექიმების ნაწილი ჩართული არ არის სისტემაში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ქუთაისში სახელმწიფო პროგრამების მიმწოდებელი დაწესებულების 24 % არ არის ჩართული </a:t>
            </a:r>
            <a:r>
              <a:rPr lang="en-US" dirty="0">
                <a:solidFill>
                  <a:schemeClr val="tx1"/>
                </a:solidFill>
              </a:rPr>
              <a:t>EHR</a:t>
            </a:r>
            <a:r>
              <a:rPr lang="ka-GE" dirty="0">
                <a:solidFill>
                  <a:schemeClr val="tx1"/>
                </a:solidFill>
              </a:rPr>
              <a:t> სისტემაში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6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394"/>
            <a:ext cx="8229600" cy="1563806"/>
          </a:xfrm>
        </p:spPr>
        <p:txBody>
          <a:bodyPr/>
          <a:lstStyle/>
          <a:p>
            <a:r>
              <a:rPr lang="ka-GE" sz="4400" dirty="0" smtClean="0"/>
              <a:t>პრობლემები სისტემის მოხმარებასთან დაკავშირებით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 fontScale="77500" lnSpcReduction="20000"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ამბულატორიული </a:t>
            </a:r>
            <a:r>
              <a:rPr lang="ka-GE" dirty="0">
                <a:solidFill>
                  <a:schemeClr val="tx1"/>
                </a:solidFill>
              </a:rPr>
              <a:t>ვიზიტის შესახებ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EHR </a:t>
            </a:r>
            <a:r>
              <a:rPr lang="ka-GE" dirty="0">
                <a:solidFill>
                  <a:schemeClr val="tx1"/>
                </a:solidFill>
              </a:rPr>
              <a:t>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 </a:t>
            </a:r>
            <a:r>
              <a:rPr lang="ka-GE" dirty="0">
                <a:solidFill>
                  <a:schemeClr val="tx1"/>
                </a:solidFill>
              </a:rPr>
              <a:t>ამბულატორიული ვიზიტის დასრულებიდან </a:t>
            </a:r>
            <a:r>
              <a:rPr lang="ka-GE" b="1" dirty="0" smtClean="0">
                <a:solidFill>
                  <a:schemeClr val="tx1"/>
                </a:solidFill>
              </a:rPr>
              <a:t>1 სამუშაო </a:t>
            </a:r>
            <a:r>
              <a:rPr lang="ka-GE" b="1" dirty="0">
                <a:solidFill>
                  <a:schemeClr val="tx1"/>
                </a:solidFill>
              </a:rPr>
              <a:t>დღის </a:t>
            </a:r>
            <a:r>
              <a:rPr lang="ka-GE" b="1" dirty="0" smtClean="0">
                <a:solidFill>
                  <a:schemeClr val="tx1"/>
                </a:solidFill>
              </a:rPr>
              <a:t>ვადაში</a:t>
            </a:r>
            <a:endParaRPr lang="ka-GE" dirty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სტაციონარული შემთხვევების შესახებ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</a:t>
            </a:r>
            <a:r>
              <a:rPr lang="ka-GE" dirty="0">
                <a:solidFill>
                  <a:schemeClr val="tx1"/>
                </a:solidFill>
              </a:rPr>
              <a:t>EHR 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 </a:t>
            </a:r>
            <a:r>
              <a:rPr lang="ka-GE" dirty="0">
                <a:solidFill>
                  <a:schemeClr val="tx1"/>
                </a:solidFill>
              </a:rPr>
              <a:t>პაციენტის გაწერიდან </a:t>
            </a:r>
            <a:r>
              <a:rPr lang="ka-GE" b="1" dirty="0" smtClean="0">
                <a:solidFill>
                  <a:schemeClr val="tx1"/>
                </a:solidFill>
              </a:rPr>
              <a:t>5 სამუშაო </a:t>
            </a:r>
            <a:r>
              <a:rPr lang="ka-GE" b="1" dirty="0">
                <a:solidFill>
                  <a:schemeClr val="tx1"/>
                </a:solidFill>
              </a:rPr>
              <a:t>დღის </a:t>
            </a:r>
            <a:r>
              <a:rPr lang="ka-GE" b="1" dirty="0" smtClean="0">
                <a:solidFill>
                  <a:schemeClr val="tx1"/>
                </a:solidFill>
              </a:rPr>
              <a:t>ვადაში</a:t>
            </a:r>
            <a:endParaRPr lang="ka-GE" dirty="0">
              <a:solidFill>
                <a:schemeClr val="tx1"/>
              </a:solidFill>
            </a:endParaRPr>
          </a:p>
          <a:p>
            <a:endParaRPr lang="ka-GE" sz="2400" dirty="0" smtClean="0">
              <a:solidFill>
                <a:schemeClr val="tx1"/>
              </a:solidFill>
            </a:endParaRPr>
          </a:p>
          <a:p>
            <a:r>
              <a:rPr lang="ka-GE" sz="2400" dirty="0" smtClean="0">
                <a:solidFill>
                  <a:schemeClr val="tx1"/>
                </a:solidFill>
              </a:rPr>
              <a:t>სამედიცინო დაწესებულებები, რომელთაც აქვთ სამედიცინო ჩანაწერების შიდა სისტემა - </a:t>
            </a:r>
            <a:r>
              <a:rPr lang="en-US" sz="2400" dirty="0" smtClean="0">
                <a:solidFill>
                  <a:schemeClr val="tx1"/>
                </a:solidFill>
              </a:rPr>
              <a:t>EMR</a:t>
            </a:r>
            <a:r>
              <a:rPr lang="ka-GE" dirty="0">
                <a:solidFill>
                  <a:schemeClr val="tx1"/>
                </a:solidFill>
              </a:rPr>
              <a:t> </a:t>
            </a:r>
            <a:r>
              <a:rPr lang="ka-GE" dirty="0" smtClean="0">
                <a:solidFill>
                  <a:schemeClr val="tx1"/>
                </a:solidFill>
              </a:rPr>
              <a:t>და</a:t>
            </a:r>
            <a:r>
              <a:rPr lang="ka-GE" sz="2400" dirty="0" smtClean="0">
                <a:solidFill>
                  <a:schemeClr val="tx1"/>
                </a:solidFill>
              </a:rPr>
              <a:t> ინტეგრირებულნი არიან </a:t>
            </a:r>
            <a:r>
              <a:rPr lang="en-US" dirty="0">
                <a:solidFill>
                  <a:schemeClr val="tx1"/>
                </a:solidFill>
              </a:rPr>
              <a:t>EHR</a:t>
            </a:r>
            <a:r>
              <a:rPr lang="ru-RU" dirty="0" smtClean="0">
                <a:solidFill>
                  <a:schemeClr val="tx1"/>
                </a:solidFill>
              </a:rPr>
              <a:t>-</a:t>
            </a:r>
            <a:r>
              <a:rPr lang="ka-GE" dirty="0" smtClean="0">
                <a:solidFill>
                  <a:schemeClr val="tx1"/>
                </a:solidFill>
              </a:rPr>
              <a:t>სისტემასთან, </a:t>
            </a:r>
            <a:r>
              <a:rPr lang="ka-GE" sz="2400" dirty="0" smtClean="0">
                <a:solidFill>
                  <a:schemeClr val="tx1"/>
                </a:solidFill>
              </a:rPr>
              <a:t>ამავდროულად, ვალდებულნი არიან, შეინახონ სამედიცინო ჩანაწერები მატერიალური ფორმით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განსხვავებული მიდგომის საჭიროება პერინატალური სერვისის შემთხვევაში</a:t>
            </a:r>
            <a:endParaRPr lang="ka-GE" sz="2400" dirty="0" smtClean="0">
              <a:solidFill>
                <a:schemeClr val="tx1"/>
              </a:solidFill>
            </a:endParaRP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EHR სისტემაში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გადაცემა ანონიმური მკურნალობის შემთხვევაში (ნარკოლოგია, ფსიქიატრია, აივ-ინფექცია, ვენეროლოგია) </a:t>
            </a:r>
            <a:endParaRPr lang="ka-GE" sz="2400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10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600200"/>
          </a:xfrm>
        </p:spPr>
        <p:txBody>
          <a:bodyPr/>
          <a:lstStyle/>
          <a:p>
            <a:r>
              <a:rPr lang="en-US" dirty="0" smtClean="0"/>
              <a:t>ი</a:t>
            </a:r>
            <a:r>
              <a:rPr lang="ka-GE" dirty="0" smtClean="0"/>
              <a:t>მპლემენტაციის მე-2 ფაზა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4525963"/>
          </a:xfrm>
        </p:spPr>
        <p:txBody>
          <a:bodyPr>
            <a:normAutofit/>
          </a:bodyPr>
          <a:lstStyle/>
          <a:p>
            <a:r>
              <a:rPr lang="ka-GE" dirty="0">
                <a:solidFill>
                  <a:schemeClr val="tx1"/>
                </a:solidFill>
              </a:rPr>
              <a:t>2019 წლის 1 მაისიდან ჯანმრთელობის დაცვის სახელმწიფო პროგრამების მიმწოდებელი </a:t>
            </a:r>
            <a:r>
              <a:rPr lang="ka-GE" b="1" dirty="0">
                <a:solidFill>
                  <a:schemeClr val="tx1"/>
                </a:solidFill>
              </a:rPr>
              <a:t>ყველა სტაციონარული სამედიცინო </a:t>
            </a:r>
            <a:r>
              <a:rPr lang="ka-GE" b="1" dirty="0" smtClean="0">
                <a:solidFill>
                  <a:schemeClr val="tx1"/>
                </a:solidFill>
              </a:rPr>
              <a:t>დაწესებულების</a:t>
            </a:r>
            <a:r>
              <a:rPr lang="ka-GE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EHR</a:t>
            </a:r>
            <a:r>
              <a:rPr lang="ka-GE" dirty="0" smtClean="0">
                <a:solidFill>
                  <a:schemeClr val="tx1"/>
                </a:solidFill>
              </a:rPr>
              <a:t> სისტემაში </a:t>
            </a:r>
            <a:r>
              <a:rPr lang="ka-GE" dirty="0" smtClean="0">
                <a:solidFill>
                  <a:schemeClr val="tx1"/>
                </a:solidFill>
              </a:rPr>
              <a:t>ჩართვა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2019 წლის 1 </a:t>
            </a:r>
            <a:r>
              <a:rPr lang="ka-GE" dirty="0" smtClean="0">
                <a:solidFill>
                  <a:schemeClr val="tx1"/>
                </a:solidFill>
              </a:rPr>
              <a:t>სექტემბრიდან </a:t>
            </a:r>
            <a:r>
              <a:rPr lang="ka-GE" dirty="0">
                <a:solidFill>
                  <a:schemeClr val="tx1"/>
                </a:solidFill>
              </a:rPr>
              <a:t>ჯანმრთელობის დაცვის სახელმწიფო პროგრამების მიმწოდებელი </a:t>
            </a:r>
            <a:r>
              <a:rPr lang="ka-GE" b="1" dirty="0">
                <a:solidFill>
                  <a:schemeClr val="tx1"/>
                </a:solidFill>
              </a:rPr>
              <a:t>ყველა ამბულატორიული სამედიცინო </a:t>
            </a:r>
            <a:r>
              <a:rPr lang="ka-GE" b="1" dirty="0" smtClean="0">
                <a:solidFill>
                  <a:schemeClr val="tx1"/>
                </a:solidFill>
              </a:rPr>
              <a:t>დაწესებულების</a:t>
            </a:r>
            <a:r>
              <a:rPr lang="en-US" dirty="0">
                <a:solidFill>
                  <a:schemeClr val="tx1"/>
                </a:solidFill>
              </a:rPr>
              <a:t> EHR</a:t>
            </a:r>
            <a:r>
              <a:rPr lang="ka-GE" dirty="0">
                <a:solidFill>
                  <a:schemeClr val="tx1"/>
                </a:solidFill>
              </a:rPr>
              <a:t> სისტემაში </a:t>
            </a:r>
            <a:r>
              <a:rPr lang="ka-GE" dirty="0" smtClean="0">
                <a:solidFill>
                  <a:schemeClr val="tx1"/>
                </a:solidFill>
              </a:rPr>
              <a:t>ჩართვა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ka-GE" sz="2400" b="1" dirty="0" smtClean="0">
                <a:solidFill>
                  <a:schemeClr val="tx1"/>
                </a:solidFill>
              </a:rPr>
              <a:t>სოფლის ექიმების კომპიუტერებით აღჭურვის </a:t>
            </a:r>
            <a:r>
              <a:rPr lang="ka-GE" sz="2400" b="1" dirty="0" smtClean="0">
                <a:solidFill>
                  <a:schemeClr val="tx1"/>
                </a:solidFill>
              </a:rPr>
              <a:t>საკითხი</a:t>
            </a:r>
            <a:endParaRPr lang="ka-GE" sz="2400" b="1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78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19200"/>
          </a:xfrm>
        </p:spPr>
        <p:txBody>
          <a:bodyPr/>
          <a:lstStyle/>
          <a:p>
            <a:r>
              <a:rPr lang="ka-GE" sz="4400" dirty="0" smtClean="0"/>
              <a:t>პრობლემის გადაჭრის გზები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a-GE" b="1" dirty="0" smtClean="0">
                <a:solidFill>
                  <a:schemeClr val="tx1"/>
                </a:solidFill>
              </a:rPr>
              <a:t>ადმინისტრაციული ბერკეტები </a:t>
            </a:r>
            <a:r>
              <a:rPr lang="ka-GE" dirty="0" smtClean="0">
                <a:solidFill>
                  <a:schemeClr val="tx1"/>
                </a:solidFill>
              </a:rPr>
              <a:t>(</a:t>
            </a:r>
            <a:r>
              <a:rPr lang="ka-GE" b="1" dirty="0" smtClean="0">
                <a:solidFill>
                  <a:schemeClr val="tx1"/>
                </a:solidFill>
              </a:rPr>
              <a:t>საჯარიმო სანქციები</a:t>
            </a:r>
            <a:r>
              <a:rPr lang="ka-GE" dirty="0" smtClean="0">
                <a:solidFill>
                  <a:schemeClr val="tx1"/>
                </a:solidFill>
              </a:rPr>
              <a:t>) ამოქმედდეს 2019 წლის 1 </a:t>
            </a:r>
            <a:r>
              <a:rPr lang="ka-GE" dirty="0" smtClean="0">
                <a:solidFill>
                  <a:schemeClr val="tx1"/>
                </a:solidFill>
              </a:rPr>
              <a:t>სექტემბრიდან</a:t>
            </a:r>
            <a:endParaRPr lang="ka-GE" dirty="0" smtClean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2019 წლის 1 მაისიდან - 1 სექტემბრამდე მთელი საქართველოს მასშტაბით </a:t>
            </a:r>
            <a:r>
              <a:rPr lang="ka-GE" dirty="0" smtClean="0">
                <a:solidFill>
                  <a:schemeClr val="tx1"/>
                </a:solidFill>
              </a:rPr>
              <a:t>ჯანმრთელობის </a:t>
            </a:r>
            <a:r>
              <a:rPr lang="ka-GE" dirty="0">
                <a:solidFill>
                  <a:schemeClr val="tx1"/>
                </a:solidFill>
              </a:rPr>
              <a:t>დაცვის </a:t>
            </a:r>
            <a:r>
              <a:rPr lang="ka-GE" dirty="0" smtClean="0">
                <a:solidFill>
                  <a:schemeClr val="tx1"/>
                </a:solidFill>
              </a:rPr>
              <a:t>სახელმწიფო </a:t>
            </a:r>
            <a:r>
              <a:rPr lang="ka-GE" dirty="0">
                <a:solidFill>
                  <a:schemeClr val="tx1"/>
                </a:solidFill>
              </a:rPr>
              <a:t>პროგრამების </a:t>
            </a:r>
            <a:r>
              <a:rPr lang="ka-GE" dirty="0" smtClean="0">
                <a:solidFill>
                  <a:schemeClr val="tx1"/>
                </a:solidFill>
              </a:rPr>
              <a:t>მიმწოდებელ </a:t>
            </a:r>
            <a:r>
              <a:rPr lang="ka-GE" b="1" dirty="0" smtClean="0">
                <a:solidFill>
                  <a:schemeClr val="tx1"/>
                </a:solidFill>
              </a:rPr>
              <a:t>სტაციონარულ </a:t>
            </a:r>
            <a:r>
              <a:rPr lang="ka-GE" b="1" dirty="0">
                <a:solidFill>
                  <a:schemeClr val="tx1"/>
                </a:solidFill>
              </a:rPr>
              <a:t>სამედიცინო </a:t>
            </a:r>
            <a:r>
              <a:rPr lang="ka-GE" b="1" dirty="0" smtClean="0">
                <a:solidFill>
                  <a:schemeClr val="tx1"/>
                </a:solidFill>
              </a:rPr>
              <a:t>დაწესებულებებზე არ გავრცელდეს საჯარიმო სანქციები</a:t>
            </a:r>
          </a:p>
          <a:p>
            <a:endParaRPr lang="ka-GE" b="1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პერინატალური სერვისების შემთხვევაში ინფორმაცია აისახოს დედათა და ახალშობილთა მოდულში, რაც, ამავდროულად, </a:t>
            </a:r>
            <a:r>
              <a:rPr lang="ka-GE" dirty="0">
                <a:solidFill>
                  <a:schemeClr val="tx1"/>
                </a:solidFill>
              </a:rPr>
              <a:t>გადმოვა EHR </a:t>
            </a:r>
            <a:r>
              <a:rPr lang="ka-GE" dirty="0" smtClean="0">
                <a:solidFill>
                  <a:schemeClr val="tx1"/>
                </a:solidFill>
              </a:rPr>
              <a:t>სისტემის ანამნეზის ნაწილში</a:t>
            </a:r>
            <a:endParaRPr lang="ka-GE" dirty="0" smtClean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41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029200"/>
          </a:xfrm>
        </p:spPr>
        <p:txBody>
          <a:bodyPr>
            <a:normAutofit fontScale="85000" lnSpcReduction="10000"/>
          </a:bodyPr>
          <a:lstStyle/>
          <a:p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ამბულატორიული </a:t>
            </a:r>
            <a:r>
              <a:rPr lang="ka-GE" dirty="0">
                <a:solidFill>
                  <a:schemeClr val="tx1"/>
                </a:solidFill>
              </a:rPr>
              <a:t>ვიზიტის შესახებ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EHR </a:t>
            </a:r>
            <a:r>
              <a:rPr lang="ka-GE" dirty="0">
                <a:solidFill>
                  <a:schemeClr val="tx1"/>
                </a:solidFill>
              </a:rPr>
              <a:t>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 </a:t>
            </a:r>
            <a:r>
              <a:rPr lang="ka-GE" dirty="0">
                <a:solidFill>
                  <a:schemeClr val="tx1"/>
                </a:solidFill>
              </a:rPr>
              <a:t>ამბულატორიული ვიზიტის დასრულებიდან </a:t>
            </a:r>
            <a:r>
              <a:rPr lang="ka-GE" b="1" dirty="0" smtClean="0">
                <a:solidFill>
                  <a:schemeClr val="tx1"/>
                </a:solidFill>
              </a:rPr>
              <a:t>5 კალენდარული დღის </a:t>
            </a:r>
            <a:r>
              <a:rPr lang="ka-GE" b="1" dirty="0" smtClean="0">
                <a:solidFill>
                  <a:schemeClr val="tx1"/>
                </a:solidFill>
              </a:rPr>
              <a:t>ვადაში</a:t>
            </a:r>
            <a:endParaRPr lang="ka-GE" dirty="0">
              <a:solidFill>
                <a:schemeClr val="tx1"/>
              </a:solidFill>
            </a:endParaRPr>
          </a:p>
          <a:p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სტაციონარული შემთხვევების შესახებ </a:t>
            </a:r>
            <a:r>
              <a:rPr lang="ka-GE" dirty="0" smtClean="0">
                <a:solidFill>
                  <a:schemeClr val="tx1"/>
                </a:solidFill>
              </a:rPr>
              <a:t>ინფორმაციის </a:t>
            </a:r>
            <a:r>
              <a:rPr lang="ka-GE" dirty="0">
                <a:solidFill>
                  <a:schemeClr val="tx1"/>
                </a:solidFill>
              </a:rPr>
              <a:t>EHR სისტემაში </a:t>
            </a:r>
            <a:r>
              <a:rPr lang="ka-GE" dirty="0" smtClean="0">
                <a:solidFill>
                  <a:schemeClr val="tx1"/>
                </a:solidFill>
              </a:rPr>
              <a:t>გადაცემა </a:t>
            </a:r>
            <a:r>
              <a:rPr lang="ka-GE" dirty="0">
                <a:solidFill>
                  <a:schemeClr val="tx1"/>
                </a:solidFill>
              </a:rPr>
              <a:t>პაციენტის გაწერიდან </a:t>
            </a:r>
            <a:r>
              <a:rPr lang="ka-GE" b="1" dirty="0" smtClean="0">
                <a:solidFill>
                  <a:schemeClr val="tx1"/>
                </a:solidFill>
              </a:rPr>
              <a:t>14 </a:t>
            </a:r>
            <a:r>
              <a:rPr lang="ka-GE" b="1" dirty="0">
                <a:solidFill>
                  <a:schemeClr val="tx1"/>
                </a:solidFill>
              </a:rPr>
              <a:t>კალენდარული</a:t>
            </a:r>
            <a:r>
              <a:rPr lang="ka-GE" b="1" dirty="0" smtClean="0">
                <a:solidFill>
                  <a:schemeClr val="tx1"/>
                </a:solidFill>
              </a:rPr>
              <a:t> </a:t>
            </a:r>
            <a:r>
              <a:rPr lang="ka-GE" b="1" dirty="0">
                <a:solidFill>
                  <a:schemeClr val="tx1"/>
                </a:solidFill>
              </a:rPr>
              <a:t>დღის </a:t>
            </a:r>
            <a:r>
              <a:rPr lang="ka-GE" b="1" dirty="0" smtClean="0">
                <a:solidFill>
                  <a:schemeClr val="tx1"/>
                </a:solidFill>
              </a:rPr>
              <a:t>ვადაში</a:t>
            </a:r>
            <a:endParaRPr lang="ka-GE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2019 </a:t>
            </a:r>
            <a:r>
              <a:rPr lang="ka-GE" dirty="0">
                <a:solidFill>
                  <a:schemeClr val="tx1"/>
                </a:solidFill>
              </a:rPr>
              <a:t>წლის 1 მაისიდან </a:t>
            </a:r>
            <a:r>
              <a:rPr lang="ka-GE" b="1" dirty="0">
                <a:solidFill>
                  <a:schemeClr val="tx1"/>
                </a:solidFill>
              </a:rPr>
              <a:t>ელ.რეცეპტის სისტემის </a:t>
            </a:r>
            <a:r>
              <a:rPr lang="ka-GE" dirty="0">
                <a:solidFill>
                  <a:schemeClr val="tx1"/>
                </a:solidFill>
              </a:rPr>
              <a:t>გამოყენება დაიწყოს ქ.ბათუმის, ქ.ქუთაისისა და სხვა ქალაქების სტაციონარულ </a:t>
            </a:r>
            <a:r>
              <a:rPr lang="ka-GE" dirty="0" smtClean="0">
                <a:solidFill>
                  <a:schemeClr val="tx1"/>
                </a:solidFill>
              </a:rPr>
              <a:t>დაწესებულებებში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განსხვავებული მიდგომის ჩამოყალიბება იმ სერვისების მიმართ, რომელთა ფარგლებში მკურნალობა ხორციელდება ანონიმურ </a:t>
            </a:r>
            <a:r>
              <a:rPr lang="ka-GE" dirty="0" smtClean="0">
                <a:solidFill>
                  <a:schemeClr val="tx1"/>
                </a:solidFill>
              </a:rPr>
              <a:t>რეჟიმში </a:t>
            </a:r>
            <a:r>
              <a:rPr lang="ka-GE" dirty="0">
                <a:solidFill>
                  <a:schemeClr val="tx1"/>
                </a:solidFill>
              </a:rPr>
              <a:t>(ნარკოლოგია, ფსიქიატრია, აივ-ინფექცია, ვენეროლოგია)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93678" y="1524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ka-GE" sz="4400" dirty="0" smtClean="0"/>
              <a:t>პრობლემის გადაჭრის გზები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9185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233</TotalTime>
  <Words>490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Executive</vt:lpstr>
      <vt:lpstr>ჯანმრთელობის შესახებ ელექტრონული ჩანაწერების სისტემა (EHR)   სად ვართ, პრობლემები, გამოწვევები..</vt:lpstr>
      <vt:lpstr>სტატისტიკა EHR სისტემაში ჩართული ჯანმრთელობის დაცვის სახელმწიფო პროგრამების მიმწოდებელი სტაციონარული დაწესებულებები</vt:lpstr>
      <vt:lpstr>სტატისტიკა </vt:lpstr>
      <vt:lpstr>  სტატისტიკა სტაციონარული დაწესებულებების რაოდენობა, საიდანაც გადმოცემულია მხოლოდ 30-მდე EHR ეპიზოდი  (15.02.2019-15.03.2019)</vt:lpstr>
      <vt:lpstr>EHR სისტემის გამოყენება</vt:lpstr>
      <vt:lpstr>პრობლემები სისტემის მოხმარებასთან დაკავშირებით</vt:lpstr>
      <vt:lpstr>იმპლემენტაციის მე-2 ფაზა</vt:lpstr>
      <vt:lpstr>პრობლემის გადაჭრის გზები</vt:lpstr>
      <vt:lpstr>PowerPoint Presentation</vt:lpstr>
      <vt:lpstr>EHR სისტემა - სამომავლო პერსპექტივები</vt:lpstr>
      <vt:lpstr>EHR სისტემა - სამომავლო პერსპექტივები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ჯანმრთელობის შესახებ ელექტრონული ჩანაწერების სისტემა (EHR)</dc:title>
  <dc:creator>Nia Khachidze</dc:creator>
  <cp:lastModifiedBy>Mariam Mchedlishvili</cp:lastModifiedBy>
  <cp:revision>34</cp:revision>
  <dcterms:created xsi:type="dcterms:W3CDTF">2019-03-29T11:48:58Z</dcterms:created>
  <dcterms:modified xsi:type="dcterms:W3CDTF">2019-03-31T09:23:41Z</dcterms:modified>
</cp:coreProperties>
</file>